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0"/>
  </p:notesMasterIdLst>
  <p:sldIdLst>
    <p:sldId id="256" r:id="rId2"/>
    <p:sldId id="1146" r:id="rId3"/>
    <p:sldId id="1375" r:id="rId4"/>
    <p:sldId id="1370" r:id="rId5"/>
    <p:sldId id="1371" r:id="rId6"/>
    <p:sldId id="1372" r:id="rId7"/>
    <p:sldId id="1373" r:id="rId8"/>
    <p:sldId id="1374" r:id="rId9"/>
    <p:sldId id="1359" r:id="rId10"/>
    <p:sldId id="1379" r:id="rId11"/>
    <p:sldId id="1380" r:id="rId12"/>
    <p:sldId id="1381" r:id="rId13"/>
    <p:sldId id="1382" r:id="rId14"/>
    <p:sldId id="1383" r:id="rId15"/>
    <p:sldId id="1384" r:id="rId16"/>
    <p:sldId id="1385" r:id="rId17"/>
    <p:sldId id="1376" r:id="rId18"/>
    <p:sldId id="1386" r:id="rId19"/>
    <p:sldId id="1387" r:id="rId20"/>
    <p:sldId id="1389" r:id="rId21"/>
    <p:sldId id="1388" r:id="rId22"/>
    <p:sldId id="1377" r:id="rId23"/>
    <p:sldId id="1392" r:id="rId24"/>
    <p:sldId id="1393" r:id="rId25"/>
    <p:sldId id="1394" r:id="rId26"/>
    <p:sldId id="1395" r:id="rId27"/>
    <p:sldId id="1396" r:id="rId28"/>
    <p:sldId id="1391" r:id="rId29"/>
    <p:sldId id="1397" r:id="rId30"/>
    <p:sldId id="1398" r:id="rId31"/>
    <p:sldId id="1399" r:id="rId32"/>
    <p:sldId id="1390" r:id="rId33"/>
    <p:sldId id="1401" r:id="rId34"/>
    <p:sldId id="1402" r:id="rId35"/>
    <p:sldId id="1403" r:id="rId36"/>
    <p:sldId id="1400" r:id="rId37"/>
    <p:sldId id="1404" r:id="rId38"/>
    <p:sldId id="1378" r:id="rId39"/>
    <p:sldId id="1405" r:id="rId40"/>
    <p:sldId id="1364" r:id="rId41"/>
    <p:sldId id="1406" r:id="rId42"/>
    <p:sldId id="1409" r:id="rId43"/>
    <p:sldId id="1410" r:id="rId44"/>
    <p:sldId id="1408" r:id="rId45"/>
    <p:sldId id="1412" r:id="rId46"/>
    <p:sldId id="1411" r:id="rId47"/>
    <p:sldId id="1413" r:id="rId48"/>
    <p:sldId id="1415" r:id="rId49"/>
    <p:sldId id="1420" r:id="rId50"/>
    <p:sldId id="1416" r:id="rId51"/>
    <p:sldId id="1414" r:id="rId52"/>
    <p:sldId id="1417" r:id="rId53"/>
    <p:sldId id="1419" r:id="rId54"/>
    <p:sldId id="1418" r:id="rId55"/>
    <p:sldId id="1407" r:id="rId56"/>
    <p:sldId id="1423" r:id="rId57"/>
    <p:sldId id="1424" r:id="rId58"/>
    <p:sldId id="1422" r:id="rId59"/>
    <p:sldId id="1426" r:id="rId60"/>
    <p:sldId id="1428" r:id="rId61"/>
    <p:sldId id="1427" r:id="rId62"/>
    <p:sldId id="1421" r:id="rId63"/>
    <p:sldId id="1429" r:id="rId64"/>
    <p:sldId id="1430" r:id="rId65"/>
    <p:sldId id="1431" r:id="rId66"/>
    <p:sldId id="1432" r:id="rId67"/>
    <p:sldId id="1435" r:id="rId68"/>
    <p:sldId id="1436" r:id="rId69"/>
    <p:sldId id="1433" r:id="rId70"/>
    <p:sldId id="1434" r:id="rId71"/>
    <p:sldId id="1437" r:id="rId72"/>
    <p:sldId id="1438" r:id="rId73"/>
    <p:sldId id="1439" r:id="rId74"/>
    <p:sldId id="1440" r:id="rId75"/>
    <p:sldId id="1441" r:id="rId76"/>
    <p:sldId id="1442" r:id="rId77"/>
    <p:sldId id="1443" r:id="rId78"/>
    <p:sldId id="1444" r:id="rId79"/>
    <p:sldId id="1366" r:id="rId80"/>
    <p:sldId id="1453" r:id="rId81"/>
    <p:sldId id="1454" r:id="rId82"/>
    <p:sldId id="1450" r:id="rId83"/>
    <p:sldId id="1451" r:id="rId84"/>
    <p:sldId id="1452" r:id="rId85"/>
    <p:sldId id="1455" r:id="rId86"/>
    <p:sldId id="1456" r:id="rId87"/>
    <p:sldId id="1457" r:id="rId88"/>
    <p:sldId id="1445" r:id="rId89"/>
    <p:sldId id="1461" r:id="rId90"/>
    <p:sldId id="1458" r:id="rId91"/>
    <p:sldId id="1459" r:id="rId92"/>
    <p:sldId id="1460" r:id="rId93"/>
    <p:sldId id="1463" r:id="rId94"/>
    <p:sldId id="1464" r:id="rId95"/>
    <p:sldId id="1462" r:id="rId96"/>
    <p:sldId id="1465" r:id="rId97"/>
    <p:sldId id="1466" r:id="rId98"/>
    <p:sldId id="1446" r:id="rId99"/>
    <p:sldId id="1447" r:id="rId100"/>
    <p:sldId id="1448" r:id="rId101"/>
    <p:sldId id="1449" r:id="rId102"/>
    <p:sldId id="1467" r:id="rId103"/>
    <p:sldId id="1468" r:id="rId104"/>
    <p:sldId id="1470" r:id="rId105"/>
    <p:sldId id="1471" r:id="rId106"/>
    <p:sldId id="1473" r:id="rId107"/>
    <p:sldId id="1472" r:id="rId108"/>
    <p:sldId id="1474" r:id="rId109"/>
    <p:sldId id="1469" r:id="rId110"/>
    <p:sldId id="1475" r:id="rId111"/>
    <p:sldId id="1478" r:id="rId112"/>
    <p:sldId id="1479" r:id="rId113"/>
    <p:sldId id="1476" r:id="rId114"/>
    <p:sldId id="1480" r:id="rId115"/>
    <p:sldId id="1481" r:id="rId116"/>
    <p:sldId id="1482" r:id="rId117"/>
    <p:sldId id="1483" r:id="rId118"/>
    <p:sldId id="1487" r:id="rId119"/>
    <p:sldId id="1488" r:id="rId120"/>
    <p:sldId id="1489" r:id="rId121"/>
    <p:sldId id="1490" r:id="rId122"/>
    <p:sldId id="1491" r:id="rId123"/>
    <p:sldId id="1367" r:id="rId124"/>
    <p:sldId id="1492" r:id="rId125"/>
    <p:sldId id="1493" r:id="rId126"/>
    <p:sldId id="1494" r:id="rId127"/>
    <p:sldId id="1495" r:id="rId128"/>
    <p:sldId id="1496" r:id="rId129"/>
    <p:sldId id="1497" r:id="rId130"/>
    <p:sldId id="1498" r:id="rId131"/>
    <p:sldId id="1499" r:id="rId132"/>
    <p:sldId id="1500" r:id="rId133"/>
    <p:sldId id="1503" r:id="rId134"/>
    <p:sldId id="1504" r:id="rId135"/>
    <p:sldId id="1501" r:id="rId136"/>
    <p:sldId id="1505" r:id="rId137"/>
    <p:sldId id="1368" r:id="rId138"/>
    <p:sldId id="1511" r:id="rId139"/>
    <p:sldId id="1512" r:id="rId140"/>
    <p:sldId id="1513" r:id="rId141"/>
    <p:sldId id="1514" r:id="rId142"/>
    <p:sldId id="1506" r:id="rId143"/>
    <p:sldId id="1515" r:id="rId144"/>
    <p:sldId id="1516" r:id="rId145"/>
    <p:sldId id="1517" r:id="rId146"/>
    <p:sldId id="1507" r:id="rId147"/>
    <p:sldId id="1518" r:id="rId148"/>
    <p:sldId id="1519" r:id="rId149"/>
    <p:sldId id="1520" r:id="rId150"/>
    <p:sldId id="1508" r:id="rId151"/>
    <p:sldId id="1521" r:id="rId152"/>
    <p:sldId id="1522" r:id="rId153"/>
    <p:sldId id="1523" r:id="rId154"/>
    <p:sldId id="1369" r:id="rId155"/>
    <p:sldId id="1525" r:id="rId156"/>
    <p:sldId id="1526" r:id="rId157"/>
    <p:sldId id="1527" r:id="rId158"/>
    <p:sldId id="1528" r:id="rId159"/>
    <p:sldId id="1529" r:id="rId160"/>
    <p:sldId id="1530" r:id="rId161"/>
    <p:sldId id="1524" r:id="rId162"/>
    <p:sldId id="1531" r:id="rId163"/>
    <p:sldId id="1362" r:id="rId164"/>
    <p:sldId id="1538" r:id="rId165"/>
    <p:sldId id="1537" r:id="rId166"/>
    <p:sldId id="1539" r:id="rId167"/>
    <p:sldId id="1540" r:id="rId168"/>
    <p:sldId id="1541" r:id="rId169"/>
    <p:sldId id="1542" r:id="rId170"/>
    <p:sldId id="1532" r:id="rId171"/>
    <p:sldId id="1543" r:id="rId172"/>
    <p:sldId id="1544" r:id="rId173"/>
    <p:sldId id="1545" r:id="rId174"/>
    <p:sldId id="1547" r:id="rId175"/>
    <p:sldId id="1548" r:id="rId176"/>
    <p:sldId id="1546" r:id="rId177"/>
    <p:sldId id="1533" r:id="rId178"/>
    <p:sldId id="1549" r:id="rId179"/>
    <p:sldId id="1361" r:id="rId180"/>
    <p:sldId id="1550" r:id="rId181"/>
    <p:sldId id="1557" r:id="rId182"/>
    <p:sldId id="1553" r:id="rId183"/>
    <p:sldId id="1554" r:id="rId184"/>
    <p:sldId id="1555" r:id="rId185"/>
    <p:sldId id="1551" r:id="rId186"/>
    <p:sldId id="1558" r:id="rId187"/>
    <p:sldId id="1559" r:id="rId188"/>
    <p:sldId id="1552" r:id="rId189"/>
    <p:sldId id="1562" r:id="rId190"/>
    <p:sldId id="1563" r:id="rId191"/>
    <p:sldId id="1560" r:id="rId192"/>
    <p:sldId id="1564" r:id="rId193"/>
    <p:sldId id="1561" r:id="rId194"/>
    <p:sldId id="1565" r:id="rId195"/>
    <p:sldId id="1566" r:id="rId196"/>
    <p:sldId id="1567" r:id="rId197"/>
    <p:sldId id="1568" r:id="rId198"/>
    <p:sldId id="427" r:id="rId199"/>
  </p:sldIdLst>
  <p:sldSz cx="12192000" cy="6858000"/>
  <p:notesSz cx="6858000" cy="9144000"/>
  <p:embeddedFontLst>
    <p:embeddedFont>
      <p:font typeface="Aptos Mono" panose="020B0009020202020204" pitchFamily="49" charset="0"/>
      <p:regular r:id="rId201"/>
      <p:bold r:id="rId202"/>
      <p:italic r:id="rId203"/>
      <p:boldItalic r:id="rId20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2873" autoAdjust="0"/>
    <p:restoredTop sz="94658"/>
  </p:normalViewPr>
  <p:slideViewPr>
    <p:cSldViewPr snapToGrid="0">
      <p:cViewPr varScale="1">
        <p:scale>
          <a:sx n="128" d="100"/>
          <a:sy n="128" d="100"/>
        </p:scale>
        <p:origin x="3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presProps" Target="pres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viewProps" Target="viewProps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theme" Target="theme/theme1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font" Target="fonts/font3.fntdata"/><Relationship Id="rId208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190" Type="http://schemas.openxmlformats.org/officeDocument/2006/relationships/slide" Target="slides/slide189.xml"/><Relationship Id="rId204" Type="http://schemas.openxmlformats.org/officeDocument/2006/relationships/font" Target="fonts/font4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font" Target="fonts/font1.fntdata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font" Target="fonts/font2.fntdata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10ab001f5b_0_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310ab001f5b_0_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C3515F6-479C-2CA6-0078-F69D1B4F2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139C083-3ACF-1B1E-06A3-37AC868F67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167BD52-0C47-3697-4479-EFFB4B821D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3939520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C0C86B5-77A0-9506-32CF-7E0BD7BCF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D9F70C4-DB91-83A0-F532-62FBF9E50C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F94E200-4EF6-D063-20B4-2DCEB38694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573798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8B9D995-6FC3-997E-7D44-0587CA1C1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D916751-1748-8CAF-6995-AEE29B3D17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7A598CF-B5FA-0B15-44F9-0ABB217241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7265364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18B2DB5-9F2D-CAC0-4E74-409E36016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5BC56AA-5E45-C1BD-EB2A-7A693B25BA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5DA6AF4-0E72-FABD-87C9-3B02EC0110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8493858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1C41998-8BA0-34AA-4E3C-487000604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4F7F010-3C96-4CEF-1B7D-2D30D9B932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4CA62CB-61E1-8B6C-8067-DCD815EF12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4729805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CBF92EC-8754-8515-E29A-CEC831E04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E950FEC-CA62-D36D-E536-17554EFFFB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1141192-D307-CF26-96CD-F71A10980A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8779002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9A0CE23-CD70-4627-2E01-5928DAA6F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1DBFF85-1504-20D2-5302-22D4FB32DA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E84929C-3452-E78E-3E8F-0179983DC9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6993910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B949683-4AF6-579D-52FB-0443FF6A4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336444D-AE79-FD6F-FB9B-13464D3FD2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10FAD8F-CCEA-852E-E572-E7ADCD5ADA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3004403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8D20B63-3442-2759-1576-CC4F21E3A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92B36F5-0D95-38AA-42B1-8900A44F93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E676DD2-4C46-65AE-66CD-36112A6F99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067516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2533511-AD33-E133-36A2-D98FD389A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3B87D8A-0065-A283-16BC-3A3E002BEE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3620CE0-E6FD-1B9C-B0D5-78D8F0D138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4226064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1A14136-F3DA-529D-2BB3-E3E3B2764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FBC9133-F3A1-ECA2-8CC0-1518714B07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C3A86BE-2B37-255E-DF09-B1666EA76B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41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AD08CF4-7294-9535-11ED-88931D484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A0B6775-FB52-F355-97A6-7A8B284906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4071038-3060-D995-A9CF-CC9EC8DC57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8825075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5C7D162-E553-2878-8C1A-3D664A71C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2FA9818-04F5-C0C0-63AB-E980F037B4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76B23C7-2B4E-A1D8-F69E-64682AF84C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7383067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196C1BC-F2C5-5874-96A9-3FA487ABE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989C1FF-9535-4193-876C-E7D269418F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EFB0D11-9E97-1120-715A-2DB346C231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9884933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3CCD62E-6CE6-D53D-6340-CED1DAA4B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F4D438A-4188-5E38-FDFD-CBF3141E8E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47E707F-EC3E-AB65-BAA3-47502AB6A8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458777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BBC6A2A-5FE3-0F29-3C02-8D9242959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8F6DE62-0532-073D-6B85-60FFE63EBB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A6FD955-CB66-F20B-5381-DD9015FE22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0889640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16F7F22-A285-476A-3C5C-B51C1E7DA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52CCA77-4C19-2B0A-2912-B614221099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18DEC90-6DF8-B5B0-7A52-318EC64D56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400203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0885B6E-E21A-9369-2A29-AE94D86DC3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5E442E1-F6B9-178C-3DDA-6B5BF1ADF3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CA16EC6-3820-9758-3F82-CECBA3B513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371700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36B47DB-C13B-7DB6-DFD9-4605881D7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0153233-FA10-869C-09C8-9342BBBAC6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DB6D664-2CC1-C095-EBAD-1A55876AE7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033334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29EDAE6-63D4-6958-0931-046D3E3E2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4FC00DE-9642-0C30-3C3C-F8AD86A95F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8E10CAC-14BF-028B-431D-807E330CC9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7322438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F242677-960C-E7A5-B27A-8AB0E2C29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65D3BDC-0607-8446-D06E-BD23BCB0A6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E3C5362-09F2-4FA6-CD51-A49B9EF7F7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7715113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043E888-32B2-6C24-30EF-A9886FCEC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740859B-3C9A-E6F3-0D2D-3B1EC6CF82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BC47F8F-745A-879D-1408-1AA95F671E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95132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0A2F32B-22C5-D91D-735C-BE5B01896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A541F88-1D88-F0C8-B22D-A08BC1C99E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5EDA4CD-748C-6C12-6CC8-0FC541C3B5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2210608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213D2CD-7864-0708-EE9E-96F70D2CC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5984784-D4A9-AAA1-2ABD-18EE733A99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AD1D7B6-0D8B-8B47-B92C-F14BC3355C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481773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DEF0F6E-B460-0E14-3DA0-C2527CC0F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7B47297-1879-74BB-59F9-A20A9D768C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E2C0F1E-548E-8265-3B2A-D6140AA4C9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5619960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3ED0690-A9E1-09FA-D8BF-310A6FF78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3CA81C4-D987-DBD0-F1ED-CD22D8D685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E3877FE-E8EF-8E0E-30D8-D1208037D7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9909828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0CB01FB-7F8F-CB92-CE1E-5677982C0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D5006BB-FB05-42E5-E8E3-960DFC6700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5859DAC-408E-E56F-E035-A597378BC2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4371902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B7449B7-1AB9-27BD-1B90-2CAB69CB5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5379648-99E6-3C1F-F06E-01D63F4D0F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74827EC-4246-032F-C383-55D5A4CFED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8439119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040EBA4-3AD9-C542-C5D7-DA9DC98AE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142FA7F-47D8-6C32-A4F8-2AE8CE8163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11EF619-E564-1A49-B6C4-C4DEF4C5C0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28793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A82A948-53B1-9459-49CA-7421EFACD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59D8C0E-BC59-5F87-1611-D0537DD911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ED01282-3B91-A80B-AA4D-BBF85DF6F9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3169032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F47F99C-92A0-B665-2F35-13B9B1DB9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C3A20FD-B267-CD44-E723-5AD4346F9D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663B33D-971E-4D1A-BB0F-1CDEBDB3DF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9764542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AA3737D-DE39-6694-46E2-6205F5377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50F7AD4-E9B4-B674-B9AA-E60FD2E326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36ADD84-788D-5E55-FFDA-014D838684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838468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192FD13-A318-CCEA-1968-480FB79CB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B3DEFDD-D94F-D5FD-A9C7-5F9BCB6865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F7777A2-E04D-0A25-9D44-9F91B0F979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0955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8619168-FF7A-C074-1670-74B15F2BC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3F0A995-FA18-0B4A-93A7-BCE9FAFBD4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0D0F419-48ED-7791-B98D-72555AB23C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41791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3810C81-1425-3B19-71CA-70697D0F3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8743824-A2B5-4A9E-F1AE-7F0B826B3E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672F5DC-5581-06A3-B2C7-5BBDAA3D28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0838754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878136D-68AE-1C26-AFEC-C4386472A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B30EB1D-0DE3-9290-B12E-87AC53B9E0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A1A3501-6391-E52E-5E36-8EC449780E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3561108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7662E69-61D9-E0D2-F709-D1095E439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9990124-3306-8479-77B4-7044E1453A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A025CC5-3759-0553-9A0D-EF96B63A8C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8112764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60647F7-574A-CCF9-4086-26CD791F4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9BF76E9-09B1-AA16-C844-33186384C9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2577A2B-A00C-6622-7DE5-3256F8D796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2723589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075A826-C2F9-2849-6CB1-979967934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D21A015-1469-0486-ED4A-2307CB70CE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7C5BE01-C771-F658-C10B-CB1D31B7EA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0943238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2F42185-65BF-D665-50C0-CFB55E599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8CE3DA3-7D85-DE3D-3774-ED0AC3971F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C98A3E6-E6C5-0F12-8416-420A322314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966976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BC5F212-3EF3-7B1C-D017-5B99AB967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94D56B9-4076-3B82-7629-053D3041EB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1F8B20F-D451-4672-88C6-26A034838F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5243887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83F43C6-70EE-D9F9-3B65-DDE63CE92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EDA92FF-D301-7FEB-8059-D32B7D615C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069C309-9161-725B-C474-AE7C75F57A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001376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FC8D8F3-4DF6-F086-0BB5-41FFEA4E0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BD51DE4-7155-A056-2031-E1DFFC2519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AB5520C-062E-E848-46D3-7992FA86E8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6855540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E20910F-C957-076F-C90B-F232B648AC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F15E3EB-3645-925E-6C67-FCFEFFC49E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DF16C3C-397E-2F88-99F3-2B332FDAC7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8780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4A7AFA9-A1C7-F17B-9207-A94556AAE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6A17A3E-3574-E4AA-E30B-E4CF504E47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A826ADC-6C1A-1FFF-B65B-333B084934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4681254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CFF7280-62FB-C913-1E16-DBAD9246E8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E1E9A14-1BD8-6507-108F-A22E85062E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4F256BB-CCDF-AA89-C44D-624B0F47C5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0850253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F002E81-72B6-6A7E-DA83-404E31069E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B75A5AB-AA19-62D1-5096-B188376123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2596423-544B-8C48-E1F0-5C0710203E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8199423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98A245D-7B3A-92E0-64F7-BF542252D0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F2B44F8-9E47-5C7E-667B-5222D6A1E3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6301DA7-87DD-3313-6D35-A51DC18C95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8872793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D6CB643-81CF-B318-A82D-D764595F1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6688F58-1C31-046E-275D-021FDDFFD2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9952C20-D391-D044-7D84-6BA8851805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983038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9DF7502-4C2B-E6F4-30A3-DE146E389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C07885A-8950-591A-E1C0-8E5C73E7B9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112679D-41C1-5412-65B3-9539D20951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3191309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6059822-CA36-1F5F-B28F-179126280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E2AEEDA-3E3F-6E11-6B34-0C1EFF87B1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64B9BCA-EAD0-0688-9D59-E942F6409C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3083339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BAC3F0D-8225-53A4-DF10-1D916FBE1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FB43B31-A389-6294-D284-AFC6B2248C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3E1914D-73B9-4AC7-B6C6-AAB61720DD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1892348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91D4FC5-7761-C443-DD0D-83DB64AE3A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DA4D1D0-66BA-B029-F960-E2899BBB71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6299294-E29C-A00B-5AD1-394A968B27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8032123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39BE794-4A1C-497B-FE05-C973808AB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F2615A3-AE48-DE02-C772-C88EEDD2E9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2228499-EE57-B433-72B5-1230973E85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6527872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6929AC6-DA39-A5D3-9C16-C030B09ABC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7478BD8-9DCC-5DBB-69E1-7DD540E28E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B35392D-E1CD-DB92-02A2-D6D7D1C3C7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40504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5783B4A-58A1-B6C1-6AA4-1C806CFA1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F79B484-F2A2-24FA-306D-D664A5F27A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21CFB4E-9346-A2FF-9921-A04E5EF918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918603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D163B7C-5828-A8BA-464D-8465CE46C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F99D04C-C3C4-0011-4314-4AFCDFEF27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787DAC3-78B9-B82B-2000-292EA517F6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0678519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DB6CF0D-6312-3D24-68EF-820E5CD43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1BA7DAB-8803-89DB-4660-A38CF543CA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EECEFC8-F56C-23B3-D7BE-84B443781F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7112575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B895CFF-A07D-CFDF-B55E-9E174EA5E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B55A5D3-634A-CF11-C51E-A74092CBE5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D1590C8-A730-7352-31A1-3EF5B67631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2058620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6266F3D-2C83-354C-5E7A-6F60AC706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01D43BC-B486-205C-6238-AC226A55B1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27590C1-1227-A92B-6679-CD125C6776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56845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4EDA07A-6921-5992-858D-7AB863B4E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4035682-8FA0-7BA0-07E0-A38801840C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A1D5E51-DF7E-9030-7E09-06F28E82D4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2120155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60F3A34-A7BB-8A78-3566-14D87A14A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F4D4B13-F2E1-0C59-77D1-8268450E1F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F6322FD-8F6D-06E8-632C-C65A917477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2833928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0A86136-AE57-A7C9-05EB-ED58E2E3E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6399C88-E753-A09B-A894-5EE424CF5D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C7D62DC-2367-327D-D2E3-2E25D429D4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857320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FCF5E61-9906-7C94-A332-67D76E442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87484D7-D6BE-E79F-B287-0AF5C0D50E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F827E10-D2E6-3DAB-36C7-B7C018E9C8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771235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F21BF7B-1A14-4BA2-C788-6DBC148A4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206683C-785B-81C0-600E-D241C27E74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CBF029F-A332-0B95-A2A8-F7DC7DFBA9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698996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172CF1E-27F7-FEFE-4003-2A495B58D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451C73B-E266-F906-64C1-11BD41F3FA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8E495CA-D439-731C-3B82-84B9ACC22A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64918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B474BEC-E38B-97AA-A1C7-CB25841CC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CAD89B3-07FD-BD06-FBA1-8AE2A204B7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B7BAAD7-E6AF-F681-0F2C-911F2F7304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0950216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1E0FE96-569C-CA0D-DB9A-EB19F62EB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9A1D00F-7697-BF79-3FAD-0C0BDAE5E9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0130C62-9C82-9E9C-B602-621BB62DBB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5043928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D6CC97F-3DCA-6CA7-8D1C-FF12B73D7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DDE68C3-EAB1-6F08-AFA3-660068D2CA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4DFF87D-1578-7CFA-1839-5D04B779A2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0489702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0E97870-4C59-BD56-D1C6-60D3BD7F0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14BA3B3-3E86-E722-82D1-91FBA7D3F2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396317F-82C0-3D96-B456-97F55B7B47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8542659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7C00C36-FD3D-7A06-C187-57B29E0E6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79F6B7C-87F7-8B6E-1EEF-DBA6EB8EF5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B4334E6-C8A9-3C98-BBC0-D98F0DDB8D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7484830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8A88BC6-AE96-0AFD-03EE-0999F0BDAA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39E9EBA-25E6-66A6-0C1A-77CD06104C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A3EF2FA-FE56-6C9B-FA51-CAD7AD3902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9953542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8302E6D-1F62-9EAF-AE18-3DD09CAEE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35423DB-4BE7-D3F7-3170-012FE4A9F8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D2796E1-5D6D-4C35-8378-89DD7C9B31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692757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651112D-3FEF-D08E-D4D8-DD7EE5B2E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89DB85E-62A7-8C71-BB3D-4AF7C6F9C4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53B9AC2-3826-9C35-4C93-9C91540B1A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2406518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64F9EA6-3BE5-269E-C3B5-DB5F6FE28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ACBC8A3-AA50-B0EE-6BF3-D47E588827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BF67E94-66F5-9FCF-BDA3-6E47404749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8632426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FF97244-B864-BB22-52FE-A0279E14A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1F3B772-D181-F7B9-EF7B-F52E27B9A5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82D3114-8FF6-E7C4-2CBE-E9423AFDFF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886869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8095C20-4296-7B9D-9582-5A20F91C0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F469335-F3B8-0EAD-3C59-FB44C784AC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0115F2D-7DF5-8D87-1EE2-2ED024F6BD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99412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A18C088-AFE1-CAE8-0A48-D8953FEA3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DBE5CCE-A79E-377B-82E9-484FE6FAFD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83D6A26-C447-11A2-0FF2-7053CD806F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7418800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0795E31-8CFA-1AD7-E50C-061854EB68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7A0A935-0E4B-A464-15E3-7FD3EFECDA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1BE822F-0F38-F4EE-80EF-4A90A657D8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2146125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CAE7821-BD64-2119-3A93-E6331BA95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55E776C-A45D-A1E6-7F07-DDECEF8534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03A4314-4187-05E7-39F4-333675FD4C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907608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97C06B4-2F7E-5D3C-DD7B-552B124C6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696B2E7-9247-72C5-E46C-0384E85604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633270F-F6BC-42F1-F8A8-6A213BDD77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3715613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69004C9-8F22-E285-632E-0D5E240CD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083E3D1-254E-9242-7DD0-AEFE8A2B08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6EB8968-53B4-C895-B1F6-B92869C9B8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0936545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510D133-92A8-7BAC-6F18-D46C07276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4AB567A-F5A4-18A0-D50E-FEAD645386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2E56093-6233-E600-8214-FBD7EC7629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0677049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3C27104-55F6-5BFC-3DCC-5AE389EDC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B4AB9C4-19F1-1DC9-D545-EC9D5BD004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2D8B0CC-4008-CE93-7D58-12BC3DF467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0775104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0AEECB8-5C06-DC3F-2C5A-B75482EF2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C3E0F85-7470-28BF-2377-3AEDBC6A15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B497331-D0F8-9446-A213-D9036EB1D3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0644206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7479716-2C4A-2571-CFE9-12BAE156B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70E7CBF-7FA5-5461-1BBE-7D3CAC929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7A9FEA9-DA95-9D97-75EC-34D3FBEC5D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173964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89A76EC-D0DF-F05E-15C5-6E76B42E3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A8B3DDD-CFC5-AA34-FE90-50C2907A92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FD30839-6D52-0EE7-6C46-D8581396D7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445288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6F3E614-F37C-29B3-C559-688CCE113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7ED3C17-691A-30B3-4FDF-2AB15DA73C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0E0F314-2686-BF89-4627-13E3B90BFD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6500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2CB1C23-FE25-6FCB-8117-60F56695D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E2D8244-3789-E7F9-C796-F44A22CB66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E109C68-AAB2-898C-EF65-38628ED9A0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3765627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980E6DB-9CB3-A4CE-B3FB-1B1B59E4A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022A634-6601-65AE-7537-2464D4E970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E958638-DBF9-8CF7-3684-DB92F9ACD4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69864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7002B8E-1E7E-6B3A-B0CA-7EB2EDE89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C560409-44CA-29F3-9960-A555D09B19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A22C415-F1B0-EBE5-C442-DD33877B76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5381812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66C3E42-F7DA-772B-DCE8-6BDA4C68F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0DCF7A6-58B9-87E0-2610-6EFA6AD618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969A13D-C28D-4445-CB36-CB80D744FC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2591975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9455CEA-9E82-E066-35BD-5EE9F2E67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E82F686-5177-2AC1-E382-FA2BAF6590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89864EF-7824-7AB4-C556-A448666E8B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0923893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5D7F5FD-CD8B-D23B-427E-B0EE33B62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F43ACBC-6871-49D7-501C-45877D0406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89783C1-8C06-E575-4BC9-EC65CDA4B0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103584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EC2CCD0-F1E3-90D5-B619-80C769D33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A390CC3-6AFB-16FC-1F8D-4EBBE4245A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C87E278-28BC-2B98-E711-D176AA9250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2713516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CBC1489-6330-57EA-951B-2543E435C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3453E56-5139-EACF-45D1-1E9D99B289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3AB2D15-9E70-41C6-551B-B582AE7926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603335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8192CEA-B25E-B4AE-3C3C-90CF8590C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F95A026-647A-B912-2D40-9C1122E785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A7E72CD-A37A-8F03-8F51-5B417394EA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2244554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4CF66E6-4F0A-47E8-E07A-714A335C7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F179304-76FC-9C4B-20DD-61CF764AE3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F1C4393-A097-6B22-42DA-C285E4A92C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2855326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C6DB069-CC34-723E-1ABC-E01AE6F10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80F89BB-12E4-1E55-1DB9-E49DEECA43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87A73DB-B9A7-6186-7F71-E02FA8F641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6150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E761007-75FA-B83D-3E8B-8056E5EA6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41DDF6F-1D24-852B-9432-8D22B1B01D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2F06545-889B-D6E2-7A41-282038D76C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6241935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B256EFF-C608-1E84-F1E1-CCA419EE1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DFF503A-558D-631F-DB3E-BA489C1337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08C1EC5-7B71-7E47-A8A0-98768E173B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9201173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D35360C-1FA0-35F6-833F-CC43BF34E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79DB4D6-A7C6-0FAE-CB7C-299B946A6B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F7DB03A-89F3-F7CB-9BF9-6F63FCEB88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2716997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A1AEBFA-1ECC-3487-271F-85A9271EF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A0AA462-9310-C89A-41D5-7886E46817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771CBB3-759C-B02B-862C-068E48F26B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566248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9BFDE6D-C4A1-85C4-B885-99BBB4A14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BC4B0A3-6AF4-B0E2-ADEA-BE851064F8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132E168-E5D7-4D10-60AD-4485AFCEA1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339453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41D8A7F-4E06-3109-F3C8-D01C96EAB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1CC2622-3FDF-D054-E1DE-BE8FAC4783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D5C2328-81FF-F62F-77F9-BC3086726D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3282006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F443417-BA9A-AA33-36F7-AE22E492B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707AB4C-6005-8730-5C1B-39EDA58E09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2CF7589-9A42-91D1-11BA-A809ECFD6B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8527938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CB367F8-2AFF-46C4-99D7-7894C73B5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C365347-5130-4732-57D4-CA9DC8EBB6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A1E66A8-C67A-13D0-3A43-9620CF2EE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9123740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827C37A-1D59-BD88-38F0-8BEE8C6A7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685F66A-CC62-9265-46E7-3C06462B50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4FC3C01-C686-E8BC-9971-2D41A830A0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3264602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FB9A48D7-E1D0-F649-9F9A-0C2A0A952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EC353B3E-FB2C-9D64-C402-68A6406780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15BC1803-3B89-918A-E8BE-71A719DC1D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88747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5FE27F2-0F21-48EB-DB11-77133F949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59173A1-6F4A-4C11-92A9-4288F5E45B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15A79B5-13D2-CE32-2F0D-2460978397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44471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AF0561B-7489-16BA-47BA-0BBBAA42C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022623E-45A0-BCEA-6157-8336AF407E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95D7AD9-C12A-75FB-073E-4D9964BB75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43438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C5259ED-01F8-7798-5A20-EE4E2D1C5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E8D8820-55AB-BE4A-0EDD-6192E15092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687D4AB-E0AC-020B-51F0-BE8997F4C0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0741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FA76E96-AC60-30A6-5FB9-DE50414D8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31235E1-F8C9-E269-5260-178D84D6A2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10B08EE-68FD-7968-C9FD-4021C68F2C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86338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1EBEE31-C3F4-11E6-8B25-573D3FD4F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5D95E2F-ABD2-1740-7BCF-77A68DF85E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A3CF945-1DBA-BFF9-BF61-51C3CEB0E9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14246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CD416F0-69AC-86A3-867E-FF96D850F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3895E59-65CF-6D4C-3523-E4CB9500E6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FE45D68-523E-F3CA-7ADD-4BC254C833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53600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5043BE1-7823-52AE-CF4F-218169CF6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7612143-1799-56CB-EC57-A4A5D2AE2C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9422BA8-F91B-D0C9-3770-80DE952962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85983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B318D94-6EB5-399A-BE09-71760A058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6C1ED8C-D518-8866-D821-5C0A74B385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77459FA-8D73-BE3C-440F-89FF92AAF7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04809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66436EC-B366-EE37-41A6-7698155D3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01F19F0-A999-AB39-30DE-A9708643AE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BABD0EE-B062-6B4C-A0BC-159F809517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02928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658A594-57F2-827B-D988-A355FEC6E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FBCC117-AA41-7574-13F5-45D8CEF6B0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71358FD-B31C-D24B-CDC1-AE9DDF13BE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5269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86CF4516-D0E2-86E3-075D-3C56F5AC7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0927FE6C-9629-0097-BF25-C32797633A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459983B1-6659-465C-69CA-F58A541720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1184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D7998CA-0A09-1FF0-A93B-D06CFDAF4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08F9B98-EBF0-C232-5C73-9D14435129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AD53A89-0F2D-182A-1C93-782349AD2F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9857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C2CD9CF-93E1-1F71-6104-BA02CE4DF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B8EC188-2B74-08B9-157D-B34BED3E48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34EFD36-A296-0C6F-CAE8-31A29D1598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57974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2D987B5-4FF4-09DA-8502-543C40A8E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AE06350-A7E9-E6D6-CE60-836534F046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2F84BF0-49C2-5806-8D87-C08FF0672F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93357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0B13D46-E03A-D6B9-B24D-DF5A601B0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67753BE-0BE1-5A1E-D13B-070CD58F27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0AE2464-7297-28B6-1B31-5CC5DA2D36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68287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372C0FE-2C2D-3B58-0FFA-03B66661A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1BAC12E6-86D6-1F52-E673-BF5A0DBE36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8B2FD8E-0823-9A45-9F85-BEE582D2F5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663502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0792BF3-9337-DDE4-2F78-2C83AC0EE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9179548-5891-B367-514B-D81F8CA9D8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5228A8D-F5CA-2AA5-B5F8-7F6495C8D3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7600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656BE66-25EE-C91F-63AC-92DA4DFB7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D3D22D6-BE13-EF87-5D2E-E3D5BBA8C7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F0BD56B-4FA4-599A-3EED-E918C84B85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54364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3CD5A50-B5EE-F447-6663-E08E24BE8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B5C9A4D-C6CD-F95F-CD81-4FA2C1CDAF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D614008-C5C3-0634-19CD-964B5C92D1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38065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B77958BD-9792-D1DB-7B28-77558F223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EFE6345-D67D-E351-99D8-6E3AD91A52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CB8736A-2D59-41EB-28AD-6EF86B4C01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22708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F58B0D1-17CD-2E53-993D-8A7E26BDF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AC88280-52D2-116E-9D3C-C9A2B10EF9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199177E-E340-3C88-6404-94A309C642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1454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6355AD58-3FB5-7548-944D-2D0EA40A9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210F7083-5E07-01C1-138A-66F4C0CABE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DD68427F-D77E-A218-2C27-A93B110F87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3271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5D43E3B-B31D-D7DE-F790-861E3087ED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CC25D3C-A2AA-97B0-847E-7C632A8C43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C4A86BC-2E52-C028-C5F6-FFA5FAEC71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4042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AD9C2E5-483B-9E10-C120-2419FDAC7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42C214B-8A27-FB13-C49F-1C80D8C432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AEE2C0B-B71D-EBA9-BA48-9D3CAAC932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223124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835DDFE-5607-17C9-6FBF-BCA7E03E9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D8D4A2A-C972-983F-FF25-6070861928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7970468-DCC4-45EF-FD0F-6C79739F8C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391792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9E7FA54-1772-A02F-4350-CB9A40F77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450E2E0-0C8E-ECEA-236A-F41688B7CF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F35907B-ADE0-3748-9DBC-F89174A544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94724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A920CF5-BFDA-AC60-5083-03035853E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971FFBE-6C68-ACF8-3282-CE1C5C54D9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0C8C304-6791-2111-5F88-18F9A02CCD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57114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781CC21-B2EB-D725-C02D-98A045F02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6FB30C3-C2F4-D0B3-0418-7FC993D16B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0FB92C2-6651-3BF8-D7AA-0F287A228A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182354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461266D-1FB4-8A21-3763-A26A641BF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A84DE22-1994-702C-8849-6B970A04E9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A4F90E0-0637-7365-426B-84AEFD1D61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192154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EA1DEE5-1F52-EEB7-BDBF-6C88E826C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A326CCF-B37A-E41F-BB75-D8AC53BB9F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7090C7B-ED37-D71B-2189-1DB0E741E7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38691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0BF9B55-AC92-CAF3-4BB0-C3FE57C51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4C986DC-B258-CB6F-48CE-17E6A0DC66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7E98566-9A9E-2577-C254-337DE332F4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313813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D9486B9-5633-2A57-BA34-79F65E40B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B071A22-9F83-B0D0-4C41-E788505E86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923F319-A82B-F701-5BE4-6BE445D449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2750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231E9006-2DEF-0BB3-C92E-DD8DDB99D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6B4C3508-55F5-D3FB-7B42-AE8385BCC6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767D473E-BE37-1157-8123-B42FD7C508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01318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C08A822-6F88-0EE8-5FE4-E829F0433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B5D7B67-79DE-A70A-7521-4D88C2F1AA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9A52F5E-9517-5268-6ED8-06D1EDE41F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27146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FEC950A-1001-BAD3-4EB8-7B61E1AB8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19FF421-D27C-96B0-2532-784BF0B6C2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D68D1BE-90DA-2C20-68A2-37A4F1A19E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63583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51F4375-3EA0-0B68-01E5-7FAAFB359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C6F3D5B-38DA-935D-613F-4E3295DD94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95C4731-BF48-F20F-393A-281F2F3548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829518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96A8FB2-6B6A-2D90-F57E-90EDD2839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82D99D6-A96B-611C-A162-C6A841E081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9E8EC05-8D0D-A302-BDB3-6BDC034D34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629814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4D9F253-B43C-28C5-2F35-851EB9C4E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8A2767E-ED0E-4DDF-8EAF-09B8D49800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6DE3B26-7356-9EA2-B4C9-AFB8A45499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2806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5AC6556-93C5-FDF1-0011-8B434EA69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1FA23A7-DC18-89E3-D1A9-12330221CF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9C858F6-0F79-4E4F-DAB9-A4C894360A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51016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E2972BA-7993-5A13-BFE2-843ED293E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DB38E14-C39C-D411-E06A-40C66C6A45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2A836E8-FAD7-7082-579C-4207976A4F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850150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2A1A4008-8166-43DF-B541-135EBDD09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12DE0A6-C2FE-4B69-4C28-EBA76B2675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7498C599-4005-2754-FE1C-DCEFFD15E5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012044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B7836AA-29F6-598E-A032-79ACAC23E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84AB31D-AC79-D043-3040-B973B068B8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C9CCC8E-E3F7-3FC5-4B13-2DF5DC68C2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464459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BC1579A-E9E1-E662-C5CB-591D3A823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67A86EA-E14E-B02F-C232-A5CEB585EA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48C9CA6-3A8E-79B7-7C8A-DDB660D030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62506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ABBD9610-7D92-B53C-BD50-A6C9C6D7E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DBFB6611-D5CA-0DB8-7BAC-3F8C7A400F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83EA4DF0-257C-561E-57CB-B1BE6988B7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106783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F32EE06-2593-AE15-8A3A-190FE068D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24C9F88-6B4F-A5A8-24BC-8919EFFA10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DFA53CF-6096-5EB7-5A25-DD0E7ACB5E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707563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4C195CA-6825-F075-3649-67D2C50B1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2CA57CE-5672-5241-73A2-CA1D2399C6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21786011-F4D7-D902-DF82-B558E743DA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515535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D6C7728-F3D1-DB9E-B79D-C24136403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C76534D-5344-3F7C-7C5F-D63FE1CA5A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1CB4E34-9A3F-548E-975F-58600B3015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509321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5A0AB92-3418-5EB9-2461-3C3B3D1EC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0C52178-7E91-7F6E-F49D-98D4A1D000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56E340D-0CAC-2B85-29A5-4ED823F695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40003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E8DCDDE-3EFA-6CE1-96ED-F0FCDAC8A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2F70C3B-85CD-6F14-0892-103E741295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911581D-90EA-0896-17F0-11BFB55200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711449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9B2C8D1-1B5F-912B-ADA1-C475E2C8F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21BCCFD0-A20F-26CB-A57B-36F2E6FA70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8C667A3-96F6-CBDC-3374-D328073E9E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283777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04CE005-41FA-2962-BFDB-81530DE84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1A6CA95-2FD6-39AE-E790-367D757BEE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60856F8-7274-73AF-6C21-CC26B113C2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575424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7FE62AA-86C8-1F1A-EBA6-58617F2CF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F558BF9-67A3-4DE7-DC69-3D55F0264B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22FA1D8-0155-43B0-41E9-37EC04A64F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389575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B4896D6-F85B-7B61-4070-3A2DABFAE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C305247-702C-AFB8-B160-9D9325DA5B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5A519F1-B85A-F10C-D2E2-9086CAF940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77799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47BFB18-4F96-924D-75E6-3DE7A5596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A3CD1E0-05D3-0014-04BE-603BED932F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14D2BE6-B9A7-3974-CE14-5BEF48E365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5964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E0776718-FA23-12AB-8460-E7C76543A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A2031EDA-5439-19E8-25A1-5A1E5BA3CD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45656A3E-C0DE-C505-7FA3-1BACBD5BE8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7919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68FA964-8E54-9C3C-E4D2-68B7AF188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1683842-92BD-8203-76BB-964687BBAC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AE7D4C0-A018-C488-1604-6A9723A1A1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227426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CFB85B4-7E39-153E-B682-869BCC1D8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91062F88-C415-BAA2-12EE-6447C15077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B313F62B-BEDB-7959-3EAA-19B1F62DD4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053346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96F67576-5946-6373-622D-63EDD4D1B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6BD1236C-B040-F7B4-9061-EC75419DEC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5C66BEA-76C4-28CE-9F6D-E77F6B50A9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096083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790F908-D987-AE9F-C422-629296A76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1BE988A-89FD-EFAC-0AC3-EB0B4E41DA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D083C8D-8EA5-20A3-32CD-7AD2754986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605472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70CC4A7-0D54-2764-9CAA-0EC592740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754DB86-283D-2047-4499-BFF0A4CEBE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26A54CA-6624-1621-C42E-812FAB508B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96955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3498163-7BAD-31EC-F636-6138F9036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4C966C6-F136-5B0F-73DA-81A67C8529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172A559-CF63-083D-4E6E-6834889DEE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05703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AEE88B8-3661-00E2-B2D2-254E3CBE3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D5DE1E0-AAFD-0227-5D7D-FFE0D0A6E4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FA3C7CC-A5C6-C2F2-8C1A-002C1139FA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404985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635CF08-6320-D1C8-2A9D-3B5BC0CCC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B52FD6E-CEE4-CD70-2B65-3AEDA359CF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A2DB22BD-35FC-1B18-F799-96CD4B44EE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926723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BEB132D-9A20-4988-28C1-E58C57BE3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0CADB08-0512-F41E-7E02-6DD5CF50CF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B04E004-9660-8F85-176C-F26ED45124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987191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78C8CC1-59C3-2714-1758-F127C3A48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177293D-A4BE-F26A-ADD7-1CE1F16510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4EDBBDF-C26C-2ABB-D920-D6ECB1A463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6693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>
          <a:extLst>
            <a:ext uri="{FF2B5EF4-FFF2-40B4-BE49-F238E27FC236}">
              <a16:creationId xmlns:a16="http://schemas.microsoft.com/office/drawing/2014/main" id="{B5697764-FC8C-5240-90F6-2282DEC85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3168269db4f_0_169:notes">
            <a:extLst>
              <a:ext uri="{FF2B5EF4-FFF2-40B4-BE49-F238E27FC236}">
                <a16:creationId xmlns:a16="http://schemas.microsoft.com/office/drawing/2014/main" id="{63F72E36-EBEB-AD6E-7755-9B944BB6BC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3168269db4f_0_169:notes">
            <a:extLst>
              <a:ext uri="{FF2B5EF4-FFF2-40B4-BE49-F238E27FC236}">
                <a16:creationId xmlns:a16="http://schemas.microsoft.com/office/drawing/2014/main" id="{5FDAC4EB-3F75-AC99-B9F4-E92D0F64D8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47962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0B52395D-EDDB-E104-BA51-285882BB6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A01A84E6-9C16-0FFC-4964-C5BA787871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23737EE-CA6B-3D7E-6CF6-4F6D6E562F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531366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856B685F-687B-D712-B32C-0F5CC9939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DCE23A8-AA8B-9FDC-F30D-EE8CFB2692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ECB45060-D170-EF96-C03E-79FF977AFC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6702980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A2394C0-3CEC-D5E8-C238-940AD7EE8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9DD4CEB-E231-C6A2-7918-76C285E666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38C14C9-F7F8-4B5A-92E6-C8FC32BA9A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3429684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57B49550-EEEE-3185-A208-57B82710C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EE914D10-F33A-C8AC-7401-BFA80C3793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5593666-BC3E-87DA-EF97-33C5105109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39923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38B8BCF-3A66-A195-B921-CAF2A8BDF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FF7277D-6421-EA0C-FBAF-9EB19E7B71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34DFA88-CF10-F9B7-9EB3-502C4D66E6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934768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4067CE3-D719-3193-CD2D-4393DD2AF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7530D94-FDF1-E5FA-7458-08F640D34C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9841280-2F85-4F54-1A7E-91BA585900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22350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9D8D766-7F73-C2C0-9A4D-29B9B27C1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C3D78562-AA26-A82B-2C34-46389D5740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A3AD86F-B986-1645-38F8-620CA91B8A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052298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EB3696E9-CFF0-8052-A4A9-F4E121CB10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D839E0A-2A33-D68A-F63B-9C748CF81E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46822745-6206-0659-E62E-81C9787A0D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178552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65BC18E6-B478-0CBC-F8C0-184171958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0A9B305C-FAFA-44FA-327F-5CD4ADBB64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0C5E2FEA-53DB-A1A4-529D-2B91054686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04915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73D0F048-2F7E-9A31-FE84-409EE2454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48DDE97C-2B3D-2761-242B-B5365CBEC5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DFCDE69-A9A8-FFA3-36D8-DCA9D160C0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1866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8092EF3-8ED1-AF52-AFD0-D22FD0392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B54CAB74-A3C8-C8E3-D594-55C90A9A44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FD9848BD-E20E-E8F3-C354-4E9CFB16EA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140512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CA6B436-D9BC-90E0-BC18-B60E66057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22BE5C6-AA12-970B-0240-AC9B4222D7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09D6A9B-6238-43AD-77AA-2252C94C78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068628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FF9A0A4B-35A0-EEF0-9BBE-9ECF39B17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2A33BBD-6580-B18D-E5C2-4C36134417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49A420E-5192-2A5C-417B-19923CAA69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836122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3CB309F5-ED63-6C94-B4E4-68EC8D233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DE2B9109-384E-449F-E477-6817BF8FC9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19A0A161-48C5-35BF-1EC4-CB0706E6B3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161248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47990522-EAA2-1849-549E-9AF36C060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AFCB666-9922-6ED5-B97A-66440A3084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67CAD2D6-1AC9-C161-3872-2282D2F986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385793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1FA25687-955A-AF8E-BA7C-BFD36B8AE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714A67C2-8B34-6961-0E29-2F77F032AA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CFB4B741-E898-A083-6FC7-1610EAD163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31760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ACF14398-7152-85A4-FD13-EBFAD2246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CCD9E27-42D3-D6B2-9FD1-AC61696A76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D27C9F80-41D9-38AE-7CEF-16D10FF5AA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7462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94FEE40-E8BE-1B96-7301-C8FCB9D33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5779D45B-E149-38AE-E921-41223FF542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5B25122D-85DC-FBEA-7FEB-4CC2D1A798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6125473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49BE165-9710-4326-472B-F77B0F17B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37A19E9C-656A-CA33-B02D-D7D0634142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971B34FD-772C-B3C6-AA12-BB7523E80E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7355009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CC74BEB0-04D6-4E54-BBFD-096F8FAA0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891563B9-695B-4762-E0BE-3504BECDA9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883DB6A0-F2C6-1253-06B5-39B1119BFA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380621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>
          <a:extLst>
            <a:ext uri="{FF2B5EF4-FFF2-40B4-BE49-F238E27FC236}">
              <a16:creationId xmlns:a16="http://schemas.microsoft.com/office/drawing/2014/main" id="{D25DE749-5B53-BF52-84A3-4FF61C740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619c7a333_0_40:notes">
            <a:extLst>
              <a:ext uri="{FF2B5EF4-FFF2-40B4-BE49-F238E27FC236}">
                <a16:creationId xmlns:a16="http://schemas.microsoft.com/office/drawing/2014/main" id="{F47D9E3F-2EFB-0E2F-3B2D-24CF087F4C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619c7a333_0_40:notes">
            <a:extLst>
              <a:ext uri="{FF2B5EF4-FFF2-40B4-BE49-F238E27FC236}">
                <a16:creationId xmlns:a16="http://schemas.microsoft.com/office/drawing/2014/main" id="{30CB9CD9-6D4C-7071-B538-3EE2CABF62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027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 i="0" u="none" strike="noStrike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2" name="Google Shape;22;p2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 i="0" u="none" strike="noStrike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37" name="Google Shape;37;p4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4937760" cy="4023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2"/>
          </p:nvPr>
        </p:nvSpPr>
        <p:spPr>
          <a:xfrm>
            <a:off x="1097280" y="2582335"/>
            <a:ext cx="4937760" cy="328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600"/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28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.xm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4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6.xml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7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>
            <a:spLocks noGrp="1"/>
          </p:cNvSpPr>
          <p:nvPr>
            <p:ph type="ctrTitle"/>
          </p:nvPr>
        </p:nvSpPr>
        <p:spPr>
          <a:xfrm>
            <a:off x="956602" y="1639558"/>
            <a:ext cx="103590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Calibri"/>
              <a:buNone/>
            </a:pPr>
            <a:r>
              <a:rPr lang="en-GB" sz="3000" b="1" dirty="0"/>
              <a:t>Lecture 5: </a:t>
            </a:r>
            <a:endParaRPr sz="3000" b="1" dirty="0"/>
          </a:p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Calibri"/>
              <a:buNone/>
            </a:pPr>
            <a:endParaRPr sz="3000" b="1" dirty="0"/>
          </a:p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Calibri"/>
              <a:buNone/>
            </a:pPr>
            <a:r>
              <a:rPr lang="en-GB" sz="3000" dirty="0"/>
              <a:t>Consolidation</a:t>
            </a:r>
            <a:endParaRPr sz="3000" dirty="0"/>
          </a:p>
        </p:txBody>
      </p:sp>
      <p:sp>
        <p:nvSpPr>
          <p:cNvPr id="102" name="Google Shape;102;p13"/>
          <p:cNvSpPr txBox="1"/>
          <p:nvPr/>
        </p:nvSpPr>
        <p:spPr>
          <a:xfrm>
            <a:off x="2897084" y="3907028"/>
            <a:ext cx="8280600" cy="17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SCIF10002 – Introduction to Coding and Data 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Tom Maullin-Sapey</a:t>
            </a:r>
            <a:endParaRPr sz="1800" dirty="0"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r>
            <a:r>
              <a:rPr lang="en-GB" sz="1800" baseline="30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rd</a:t>
            </a: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October 2025</a:t>
            </a:r>
            <a:endParaRPr sz="18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3"/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0/11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4FA95CD-C727-B092-D433-059B2870A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A237334-27E9-D37A-F891-40F28B501C6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2F805D1-A4EF-CD8D-A4FD-1123C38227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77DE50F-A204-82C3-C3F8-53CB76AC5032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6773D3B-F4ED-EFD2-7F2F-29A6C92CE0D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10339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1ECC711-DD0B-98BD-05D7-E1BE3E1BB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79E623F-24AC-48BA-94B4-DEAAF084655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30D6967-6461-317E-3DA2-4E9E01EC86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83F8836-B44F-2D43-8CCC-12DD13F47690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Dictionaries will be crucial to some of today’s challenges as well as throughout the rest of this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unsure about these please take the time to read over: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Week 1’s intermediate notebook</a:t>
            </a:r>
            <a:b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</a:br>
            <a: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Section: Sets and Dictionaries</a:t>
            </a:r>
            <a:b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47F0A01-3A6A-2AAC-2AB5-04DDE1223A8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94D478-644B-08B0-78B6-80D9A20CE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B3EC7C5-FDAD-4EFF-32F6-5A55756309F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9156350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A5D554C-C347-D8EB-0FF3-29976132E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DC5919-8A00-22ED-02E9-A7466B1A88E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2DD8D8A-ADAC-0272-257F-F9648DD27B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A31BAA1-00D0-23C5-1E2D-DFC7A067059C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Dictionaries will be crucial to some of today’s challenges as well as throughout the rest of this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unsure about these please take the time to read over: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Week 1’s intermediate notebook</a:t>
            </a:r>
            <a:b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</a:br>
            <a: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Section: Sets and Dictionaries</a:t>
            </a:r>
            <a:br>
              <a:rPr lang="en-GB" sz="1100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</a:br>
            <a:endParaRPr lang="en-GB" sz="1100" dirty="0">
              <a:solidFill>
                <a:srgbClr val="3F3F3F"/>
              </a:solidFill>
              <a:latin typeface="Aptos Mono" panose="020B0009020202020204" pitchFamily="49" charset="0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can do this either in today’s class or over the week 6 break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926700E-D743-7E83-10DD-4E710634121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9630D0-6A58-9B1D-4C93-26F58B411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7F13B8D-98B1-6998-5BEE-B66F9AF2A4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8431259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B33AF8A-F375-1036-C9CA-24A947F21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C295AFB-2608-7598-991B-FB3C2B711D2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D11A9EC-73B8-4D83-B7D7-7C94F396FF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F0CF607-1F21-BB44-EE33-6913AF76F75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53445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DB563E5-99E4-4E66-9765-E545AF122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5B77BF-5B05-5EAF-FCEC-7EEBC4ADD66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0CDBFF7-3B5F-050F-88AE-1ECD906793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D273E57-37D3-CE83-8582-C64E955899E8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F459D17-124D-8D4E-2A0C-D399675AA0F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64815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A5AA716-CE72-44BB-391A-C560B00BE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981C1BF-264B-060C-414D-ABCB2EAC4A8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9B6E287-6761-A1F2-8E82-0AF2281B91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5A48434-D479-F70C-A42E-583C9C1D385E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AB7CA3D-5183-74B7-AD25-D4FCCE7F701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A4E4A1-ADC9-792A-B70D-81670C3A5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40836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21A9B8B-1F74-6AF4-85E8-AF2CCECE0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DC3E1E8-A5E6-50AC-1804-833E8B0FE65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A8F1F16-291E-88FD-F558-9EF324AD76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D0A8AD3-B5D4-28A1-00C4-25F449351742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8F0EB32-07CE-12D4-DCA9-B9B29361EF3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D172CC-FCA1-7D8E-73CD-E8497C296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  <p:sp>
        <p:nvSpPr>
          <p:cNvPr id="9" name="Google Shape;198;p20">
            <a:extLst>
              <a:ext uri="{FF2B5EF4-FFF2-40B4-BE49-F238E27FC236}">
                <a16:creationId xmlns:a16="http://schemas.microsoft.com/office/drawing/2014/main" id="{8FA1A344-F682-B199-D31E-E937E5983248}"/>
              </a:ext>
            </a:extLst>
          </p:cNvPr>
          <p:cNvSpPr txBox="1"/>
          <p:nvPr/>
        </p:nvSpPr>
        <p:spPr>
          <a:xfrm>
            <a:off x="9497273" y="977762"/>
            <a:ext cx="1828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Horrendous Assignment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8D88F27-6F55-2C9A-5D0B-07A7DE84B4CC}"/>
              </a:ext>
            </a:extLst>
          </p:cNvPr>
          <p:cNvCxnSpPr>
            <a:cxnSpLocks/>
          </p:cNvCxnSpPr>
          <p:nvPr/>
        </p:nvCxnSpPr>
        <p:spPr>
          <a:xfrm flipH="1">
            <a:off x="10287000" y="1689152"/>
            <a:ext cx="124314" cy="5587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04404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A281B01-37C9-8C8A-8A91-2A2345A0D5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FE5C3BF-E412-924E-3CFB-8A1F5F612E2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E6CDB19-EB7B-0E6C-ED9A-B8171FF0B0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FE7181F-BCD1-AE26-CB19-5FFCE829E575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8CED93E-5803-5AB5-3F0A-1E1BE473F64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C27904-CD18-6CF4-A6DD-340DBD738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0138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7FDC484-5670-C826-3AEF-C103AB2BF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DC7464A-117D-23AA-499C-D94E14CD21B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2D55A38-2778-2CE5-81F6-BAF0544F94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7185318-EA87-4D73-4D91-B2551817A4AE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7FC4CEA-B61A-F0A7-EA2A-9BFF36D75DF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7E7224-C64E-D72F-7553-F420A641B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  <p:sp>
        <p:nvSpPr>
          <p:cNvPr id="11" name="Google Shape;198;p20">
            <a:extLst>
              <a:ext uri="{FF2B5EF4-FFF2-40B4-BE49-F238E27FC236}">
                <a16:creationId xmlns:a16="http://schemas.microsoft.com/office/drawing/2014/main" id="{F573CCD3-28AB-0EEF-F897-A741941BCBD4}"/>
              </a:ext>
            </a:extLst>
          </p:cNvPr>
          <p:cNvSpPr txBox="1"/>
          <p:nvPr/>
        </p:nvSpPr>
        <p:spPr>
          <a:xfrm>
            <a:off x="6983112" y="5086206"/>
            <a:ext cx="2389488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Well-prepared SCIF10002 student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5E2E24-0698-214C-FF53-B60141895493}"/>
              </a:ext>
            </a:extLst>
          </p:cNvPr>
          <p:cNvCxnSpPr>
            <a:cxnSpLocks/>
          </p:cNvCxnSpPr>
          <p:nvPr/>
        </p:nvCxnSpPr>
        <p:spPr>
          <a:xfrm flipV="1">
            <a:off x="7986967" y="4451833"/>
            <a:ext cx="190889" cy="6679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78324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F9859A4-CDE9-D118-7BF6-56513F530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4E3384A-9E60-B5D5-A8EA-F60E3E59FE7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DE3FCE0-F210-02BE-C25C-21CBC4F889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6F915F4-BF8F-63C7-2CD4-18E61B3A07E7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AF38EE4-20E4-08FB-6BAF-0EDDD591FBE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88C014-6322-F49C-6416-C0DC038A6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2915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4FDF52D-F713-336E-3611-CD2EF1E7A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7F12621-C0E9-3A57-1848-330BC87E1B1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6767F37-54F3-AEFE-0495-C5D76EA623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CBF697E-90A8-D872-CA25-602E32309F60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5866E9D-AF9C-6A15-6EF8-B9E2D31BD79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3ABFC9-F621-251D-1744-AB1F5CB9B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466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A989487-E2E5-EEDA-E3C9-D183B58E0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85B98C6-5D44-C780-5278-EC79E514F1B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A3C5A20-8AD9-8206-E760-25F2E04EC3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F1465CC-F741-3C0D-89B0-368DF9113279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6F14956-96D6-B6D7-A7BE-43250D5FB21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31331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5664C30-8384-7735-B9F1-6E77013E6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9B0FF5A-7205-0266-7B16-633E0FD0F8B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6AB22B0-43D8-3076-A355-C2238CD128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18842CB-0ACC-4855-E8B0-BF601B18A3A8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0496D3D-10C1-B888-5AD0-6A81B6D5EAC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5ED17D-97EE-05FE-8EA1-7FEB5B9B4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7596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3A52063-85A2-B06D-602B-DC17D184E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D32DF04-0016-AFC5-A9DF-92B07EAC051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62A1A50-1B8D-8C44-5615-9422A60F3E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10AEED2-5D2C-A93A-4CC4-58800A8CFD12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347B6C3-5AA4-CC11-5AE7-1C2CC9E09DB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E443FB-ECD4-1A04-1B52-DEC598659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6698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058D300-9A10-B00D-79F3-5069B7497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281D426-2DA9-AA11-3EA3-F9FAC429F7B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27A39FF-32A9-3112-BA63-288CCD6B1C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BF1F156-176D-9E2C-1B2A-01969C9F2C5C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already have all the skills necessary to complete the tasks!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1BD7FEF-62B5-2178-B233-5D6700CFC4E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AC7CBF-0687-C5CC-64D1-062A17F68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08851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5BE6755E-9B1D-0C13-2C3D-9161D2F00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482F39A-DF02-9DBF-93F6-984CE7FFCEA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A262505-8F56-8371-DFF4-DB9AF74D9D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80D5BB2-10D8-BE35-5B87-2772D8069FE8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already have all the skills necessary to complete the tasks!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faced with a difficult coding problem, here’s some general tips to help you get started out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5AE2F43-94FC-C03E-7BA9-4C396E664A2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2D9A4C-C834-D243-544F-AB5BF82D7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00901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28FFA16-3922-5223-6732-CE1C846B7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DE64E3-47BF-688A-3C31-02B995AD8BA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1B7BD37-9683-B563-AAD0-E61935E161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266AB98-35B6-6B24-17C3-411F64E9CA83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already have all the skills necessary to complete the tasks!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faced with a difficult coding problem, here’s some general tips to help you get started out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A3377F6-8D53-0990-05B0-AC242B1BC96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6206B1-F1E0-FB6B-6D6F-2CE500C3E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2009187"/>
            <a:ext cx="4572147" cy="2670021"/>
          </a:xfrm>
          <a:prstGeom prst="rect">
            <a:avLst/>
          </a:prstGeom>
        </p:spPr>
      </p:pic>
      <p:sp>
        <p:nvSpPr>
          <p:cNvPr id="16" name="Star: 5 Points 15">
            <a:extLst>
              <a:ext uri="{FF2B5EF4-FFF2-40B4-BE49-F238E27FC236}">
                <a16:creationId xmlns:a16="http://schemas.microsoft.com/office/drawing/2014/main" id="{C996F7DC-DC60-5596-3E8F-A34F00EB9135}"/>
              </a:ext>
            </a:extLst>
          </p:cNvPr>
          <p:cNvSpPr/>
          <p:nvPr/>
        </p:nvSpPr>
        <p:spPr>
          <a:xfrm rot="2868207">
            <a:off x="8120604" y="2069599"/>
            <a:ext cx="2852460" cy="2250842"/>
          </a:xfrm>
          <a:prstGeom prst="star5">
            <a:avLst>
              <a:gd name="adj" fmla="val 29621"/>
              <a:gd name="hf" fmla="val 105146"/>
              <a:gd name="vf" fmla="val 110557"/>
            </a:avLst>
          </a:prstGeom>
          <a:solidFill>
            <a:srgbClr val="FFC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Star: 5 Points 16">
            <a:extLst>
              <a:ext uri="{FF2B5EF4-FFF2-40B4-BE49-F238E27FC236}">
                <a16:creationId xmlns:a16="http://schemas.microsoft.com/office/drawing/2014/main" id="{1596FE22-B8CC-841E-90CC-7A26049F9D1F}"/>
              </a:ext>
            </a:extLst>
          </p:cNvPr>
          <p:cNvSpPr/>
          <p:nvPr/>
        </p:nvSpPr>
        <p:spPr>
          <a:xfrm rot="2868207">
            <a:off x="8485146" y="2424102"/>
            <a:ext cx="2037338" cy="1660908"/>
          </a:xfrm>
          <a:prstGeom prst="star5">
            <a:avLst>
              <a:gd name="adj" fmla="val 28180"/>
              <a:gd name="hf" fmla="val 105146"/>
              <a:gd name="vf" fmla="val 110557"/>
            </a:avLst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Star: 5 Points 17">
            <a:extLst>
              <a:ext uri="{FF2B5EF4-FFF2-40B4-BE49-F238E27FC236}">
                <a16:creationId xmlns:a16="http://schemas.microsoft.com/office/drawing/2014/main" id="{41FC76BD-C4D7-9847-3C00-F6C91B3F39C1}"/>
              </a:ext>
            </a:extLst>
          </p:cNvPr>
          <p:cNvSpPr/>
          <p:nvPr/>
        </p:nvSpPr>
        <p:spPr>
          <a:xfrm rot="2868207">
            <a:off x="8819028" y="2720561"/>
            <a:ext cx="1369477" cy="1055831"/>
          </a:xfrm>
          <a:prstGeom prst="star5">
            <a:avLst>
              <a:gd name="adj" fmla="val 21945"/>
              <a:gd name="hf" fmla="val 105146"/>
              <a:gd name="vf" fmla="val 11055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3438195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70E1314-C486-8595-4BA9-688A02DE9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047D7F-3614-E063-5C03-A9D275F48BE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46CB674-F040-2A5E-DE51-11EB253336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5D8CE43-3A88-A2B5-8348-D19FEE123EF1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already have all the skills necessary to complete the tasks!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faced with a difficult coding problem, here’s some general tips to help you get started out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57040A2-12A2-0A13-F579-95DC19C3EB7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FB15E2-A2A0-EB37-FBA1-E46CEC05B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429" y="1983787"/>
            <a:ext cx="2906341" cy="2567569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766F0772-0EC3-57A5-9E91-69EC83F34680}"/>
              </a:ext>
            </a:extLst>
          </p:cNvPr>
          <p:cNvSpPr/>
          <p:nvPr/>
        </p:nvSpPr>
        <p:spPr>
          <a:xfrm rot="2868207">
            <a:off x="8120604" y="2069599"/>
            <a:ext cx="2852460" cy="2250842"/>
          </a:xfrm>
          <a:prstGeom prst="star5">
            <a:avLst>
              <a:gd name="adj" fmla="val 29621"/>
              <a:gd name="hf" fmla="val 105146"/>
              <a:gd name="vf" fmla="val 110557"/>
            </a:avLst>
          </a:prstGeom>
          <a:solidFill>
            <a:srgbClr val="FFC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2EB69B46-FAFE-9879-86B6-2B35E62192B4}"/>
              </a:ext>
            </a:extLst>
          </p:cNvPr>
          <p:cNvSpPr/>
          <p:nvPr/>
        </p:nvSpPr>
        <p:spPr>
          <a:xfrm rot="2868207">
            <a:off x="8485146" y="2424102"/>
            <a:ext cx="2037338" cy="1660908"/>
          </a:xfrm>
          <a:prstGeom prst="star5">
            <a:avLst>
              <a:gd name="adj" fmla="val 28180"/>
              <a:gd name="hf" fmla="val 105146"/>
              <a:gd name="vf" fmla="val 110557"/>
            </a:avLst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3EFB7B70-C948-B452-F8F0-CE54B594696F}"/>
              </a:ext>
            </a:extLst>
          </p:cNvPr>
          <p:cNvSpPr/>
          <p:nvPr/>
        </p:nvSpPr>
        <p:spPr>
          <a:xfrm rot="2868207">
            <a:off x="8819028" y="2720561"/>
            <a:ext cx="1369477" cy="1055831"/>
          </a:xfrm>
          <a:prstGeom prst="star5">
            <a:avLst>
              <a:gd name="adj" fmla="val 21945"/>
              <a:gd name="hf" fmla="val 105146"/>
              <a:gd name="vf" fmla="val 11055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318291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D93A06C-DB5C-864B-023B-2A94AD1FBC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F2FFDB-A369-7CC3-7FA8-4D64A37FE74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9B50737-AB7D-BD7A-C461-8962470030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91E7DEA-F294-1508-552C-9FCDCF2125D4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Today, we’re going to be looking at some challenge problems</a:t>
            </a:r>
            <a:b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These problems may feel a little more open-ended than you are used to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can be a little daunting at first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But do not worry…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already have all the skills necessary to complete the tasks!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faced with a difficult coding problem, here’s some general tips to help you get started out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175C120-39D2-31E0-6645-44AA25EFD37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5/11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538509-8D73-7EF3-40F3-73CF4914D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429" y="1983787"/>
            <a:ext cx="2906341" cy="256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1229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7362AE7-CD12-414A-A16F-38DA3A192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5AE37E9-0A6C-A9B7-6666-40D692AF670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FC2F7BE-2D92-0EEA-CB77-B1D00119DD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0ED181A-65F0-5EAA-64A0-3771DCECD79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09809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C6DC523-64DF-C774-845A-BF7AC9EF0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D5D8E26-CE27-7739-7312-DE2B8F94439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333CC59-E789-EA46-77A5-CAC86E9C79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73A79F0-3D30-74A7-BFC5-2FAF7C743C4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4AF2FA-43BE-884C-A949-21B2BC559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22625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0E0402A-27D3-96A2-2572-36EBFD743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13BBC8-5877-056D-9109-8FA6063ECB8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0808AB1-E6D1-7FFA-A228-5D975A2284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B1D3E3C-8DD1-2B73-0715-9FD7F8216B9D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EA457A0-8DED-7A24-2264-50A3BEE6953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483B06-C239-9007-957E-40B91E68A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1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BB4BE91-A28C-BB0A-56D8-EB588014E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01C982F-106E-79D6-0D9C-9A529E5B596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379A4AD-3644-DAFB-7236-AE5533EB57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18D8019-C172-F0D1-2F7B-504F905CCB18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94FE38F-7A3C-5F27-BC2E-7F3C76F17BF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2010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A4D25C8-2F98-8B8F-C04F-DB91E6E2E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4C6CD4A-BD90-8D89-740C-EE8500F3993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AFFE69C-A8D8-8EC7-7F0B-6E3C4A6D7F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D7D13A3-ECAB-80F6-9FC2-E54D96ACECB6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4E5E3E2-32B4-F7EA-0BFB-37C4709A354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14A3F2-24C9-7F21-4F0D-8649DB287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34588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E089C3F-795F-BDDF-1531-AED0967EC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08813AB-A7A6-B12D-1F28-40A5A875E99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A99C9FD-8F43-026C-8ACD-84250A492B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F29215AD-632F-A40B-0308-A89CA3BF8251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011188D-4A5C-8D1E-6357-5FCE2D67F48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E9DCFD-7E12-842D-F472-3A8EACA46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2" name="Google Shape;198;p20">
            <a:extLst>
              <a:ext uri="{FF2B5EF4-FFF2-40B4-BE49-F238E27FC236}">
                <a16:creationId xmlns:a16="http://schemas.microsoft.com/office/drawing/2014/main" id="{8155C8D0-FF46-DEE7-9F46-BFE3ABD64800}"/>
              </a:ext>
            </a:extLst>
          </p:cNvPr>
          <p:cNvSpPr txBox="1"/>
          <p:nvPr/>
        </p:nvSpPr>
        <p:spPr>
          <a:xfrm>
            <a:off x="7330256" y="4757728"/>
            <a:ext cx="2974524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Think about how </a:t>
            </a:r>
            <a:r>
              <a:rPr lang="en-GB" sz="2400" b="1" i="1" u="sng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you</a:t>
            </a: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would do the computation first!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07539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FA11144-9267-E431-7C98-2AF2E8B00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C8B678-204E-9B3A-F491-C4A047AD8FD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21083A3-2453-DE29-40C5-CF72FC9F9E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22D7221-2623-2D21-E600-F828A87236FA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2F98A0C-7B8F-B223-C0DF-4B25902FAA6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943658-8C15-8B86-CA80-CC8DE528D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06559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5E4A52C0-CA45-43E3-0CCC-95919F1AB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8E0B02-4C99-9323-B4B9-EDA6426E650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370BD31-2717-DA38-FC36-E4D3605CE6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69DDCCC-8105-2AEF-D9EC-51CBD84DAE62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BBF3C65-74DA-A812-08DD-1382D35BE0B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64506-0762-F158-5E69-70F59F6F1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4633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D83D594-6889-22DA-DC9A-A296C37A9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2C05018-07A3-B106-FFFE-F00499CBB1A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6843A09-0699-0928-32DF-646BB6E83A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8D6DBEC-262F-1CE6-01A2-6C836B5AE221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</a:t>
            </a:r>
            <a:r>
              <a:rPr lang="en-GB" sz="16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– these are probably your </a:t>
            </a:r>
            <a:r>
              <a:rPr lang="en-GB" sz="1600" b="1" i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985BB92-3C64-02A4-CE38-ED61DC7F858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958BC1-6F0A-0690-5984-76FAA0C1D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861370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932AC84-827F-13C8-0EEC-F4875D9C7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A6FE5B-5DA1-D4DE-0B93-F71AEF89BF4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80C506C-B28F-ADEE-29CF-BEC5F814CB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101F51C1-3BB5-DFBF-210B-ACE61E79A977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EDD4FF8-60B1-1B1E-9CD3-C7070EFEE28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98615E-B633-95ED-8070-3482C85BA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8904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6A63C72-6ECF-54F1-D187-0BEED0AA1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3BED2-7E37-17A5-9297-5C3DABE773A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F4E3194-3E3F-308E-D8EC-46D2B7C60E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40AA163-EDE5-C09D-778A-6C7C4816EBA6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659E959-9035-8C64-CED8-73A20DC0C45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D988F0-A5FE-C1F0-4FD2-14799F006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6" name="Google Shape;198;p20">
            <a:extLst>
              <a:ext uri="{FF2B5EF4-FFF2-40B4-BE49-F238E27FC236}">
                <a16:creationId xmlns:a16="http://schemas.microsoft.com/office/drawing/2014/main" id="{3FC8BCE1-CB2D-68FB-D41C-9AC899318556}"/>
              </a:ext>
            </a:extLst>
          </p:cNvPr>
          <p:cNvSpPr txBox="1"/>
          <p:nvPr/>
        </p:nvSpPr>
        <p:spPr>
          <a:xfrm>
            <a:off x="7540622" y="4382594"/>
            <a:ext cx="3727469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Ask Yourself: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704995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3B59688-0674-178D-0AAA-24AD6F642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25A5B4-1910-041C-E6CF-88067203C0E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B5F0078-FEBB-ACEB-CE12-51D4A73EA6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9E26EE1-B087-4BE5-43E3-9904219D89B9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335A504-7A1D-E38A-FFD9-DD7833425E8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1A75A-1367-C9D1-7800-1EE10800C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6" name="Google Shape;198;p20">
            <a:extLst>
              <a:ext uri="{FF2B5EF4-FFF2-40B4-BE49-F238E27FC236}">
                <a16:creationId xmlns:a16="http://schemas.microsoft.com/office/drawing/2014/main" id="{8E8CA8B1-771D-2284-7559-89E5F13C8442}"/>
              </a:ext>
            </a:extLst>
          </p:cNvPr>
          <p:cNvSpPr txBox="1"/>
          <p:nvPr/>
        </p:nvSpPr>
        <p:spPr>
          <a:xfrm>
            <a:off x="7540622" y="4382594"/>
            <a:ext cx="3727469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Ask Yourself: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information do I have before I start coding?</a:t>
            </a:r>
          </a:p>
        </p:txBody>
      </p:sp>
    </p:spTree>
    <p:extLst>
      <p:ext uri="{BB962C8B-B14F-4D97-AF65-F5344CB8AC3E}">
        <p14:creationId xmlns:p14="http://schemas.microsoft.com/office/powerpoint/2010/main" val="238962919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608F861-AFA3-202C-154D-64F1762F3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0648055-9A92-772C-45A6-D87225B5875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1B8AD32-59A3-0D35-D29F-93467FDCA8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03B655E-641D-1CF6-219F-66607AE00950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2CEDBD1-5B9A-69F1-309A-787452B0DB6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76CA7B-8819-2BFF-BE37-D67CC2BD7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6" name="Google Shape;198;p20">
            <a:extLst>
              <a:ext uri="{FF2B5EF4-FFF2-40B4-BE49-F238E27FC236}">
                <a16:creationId xmlns:a16="http://schemas.microsoft.com/office/drawing/2014/main" id="{7A63A204-EF81-BA9E-785B-A3D02EB9A480}"/>
              </a:ext>
            </a:extLst>
          </p:cNvPr>
          <p:cNvSpPr txBox="1"/>
          <p:nvPr/>
        </p:nvSpPr>
        <p:spPr>
          <a:xfrm>
            <a:off x="7540622" y="4382594"/>
            <a:ext cx="3727469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Ask Yourself: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information do I have before I start coding?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do I want my code to produce?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8923660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9E06CB0-B714-7FFA-0186-377F15804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8181B0-1ED6-7635-A9F8-AAD722F4736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82E476A-DB09-BCE5-6146-B6DCADB720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564C328-C76C-DAC0-CB27-D3847139FB2F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7ED8381-11BB-F370-CCC3-964AAE1F6C7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DA5268-53AD-089D-5639-B3756507D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811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21CB981-437C-1720-E924-BDC0B9E79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59B6F7-D439-FDE2-1CD8-7CFC3DF8CBF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09F18B4-0339-9565-CDCC-9F99F003C1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687577D-85F2-6A07-B0E6-489295C456D2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07D612E-34E2-CFA4-793C-97B04BBDA4A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1901DE-9F20-6D80-5839-2ABBD988E74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8A51F0-72DF-7207-4A3C-F0B41D821A8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8063638" y="1084421"/>
            <a:ext cx="3742282" cy="78501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665125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5D0B159-C766-B944-6E81-84F2699166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501630-B4B3-46F2-5703-9ED1A036BF5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BC7620A-5523-8EC1-1B93-0D7C62BAE3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74FBF12-3B26-44CC-E425-EC485F81F200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0B750D5-16F4-4DB1-153F-89BD157F18E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911C29-0D92-06EC-CCA1-6A3500241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020507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C768496-27A8-BDAC-EA20-CAF33FE9B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E590F7-039B-B6C1-B373-19785EF18BE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7E2E223-9FFC-D545-3C1D-91043ADA06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3F978F1-AE59-3525-9880-CBCFC951D898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595963C-623D-C073-BC8C-A4969F72F3A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C8D8F-C063-D9A7-3AD6-FB02CE62E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2698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1065112-E374-C74E-EB6C-1845C7BEDD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7A68E5A-9793-66C5-EDAF-91F939D6D23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CEAB21E-288F-B71C-4C0C-C544FA12C6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DCB6692-6C83-C84E-A517-26BAFFE1438A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A4E41A8-98D4-B528-4D22-055C59570B5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975119-0E30-1A1F-01DA-8F7E40548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8" name="Google Shape;198;p20">
            <a:extLst>
              <a:ext uri="{FF2B5EF4-FFF2-40B4-BE49-F238E27FC236}">
                <a16:creationId xmlns:a16="http://schemas.microsoft.com/office/drawing/2014/main" id="{9DA25D99-1EF5-A78C-98C1-0EFF4C2D0758}"/>
              </a:ext>
            </a:extLst>
          </p:cNvPr>
          <p:cNvSpPr txBox="1"/>
          <p:nvPr/>
        </p:nvSpPr>
        <p:spPr>
          <a:xfrm>
            <a:off x="6737860" y="4665395"/>
            <a:ext cx="481739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Repetitive computation </a:t>
            </a: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– think loops!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Self contained-computation – think functions!</a:t>
            </a:r>
            <a:endParaRPr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4681723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96C784F-4C70-4CC8-2E25-E0C73B50A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898C9D-96FD-63E3-A1CC-DA0F627D73E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9A28D6A-4785-96B4-74C7-EDE145F44F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6E54CF2-2A9C-B313-F65B-F38581F8A016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FF5977E-93EE-F71D-83E9-BAFAE00C8DE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0B1BF0-0C05-3024-D541-EC572FAE0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8" name="Google Shape;198;p20">
            <a:extLst>
              <a:ext uri="{FF2B5EF4-FFF2-40B4-BE49-F238E27FC236}">
                <a16:creationId xmlns:a16="http://schemas.microsoft.com/office/drawing/2014/main" id="{C6F50D85-6853-1F63-C1EA-592D2C7A8A3A}"/>
              </a:ext>
            </a:extLst>
          </p:cNvPr>
          <p:cNvSpPr txBox="1"/>
          <p:nvPr/>
        </p:nvSpPr>
        <p:spPr>
          <a:xfrm>
            <a:off x="6737860" y="4665395"/>
            <a:ext cx="481739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Repetitive computation – think loops!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Self contained-computation – think functions!</a:t>
            </a:r>
            <a:endParaRPr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3515693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6AC7715-8ABF-0455-521B-E51E936F2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1AF9C3E-0339-48F0-E870-FED2643F8E6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63C78C2-9DBD-3EF4-003F-0071C53217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D46F09C-A5CB-FA84-C080-DE636E3262DD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8CA5215-20F8-833D-3F73-8445F8160D7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3CCCFC-C12C-0F7D-9CF4-F5BF36F67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8" name="Google Shape;198;p20">
            <a:extLst>
              <a:ext uri="{FF2B5EF4-FFF2-40B4-BE49-F238E27FC236}">
                <a16:creationId xmlns:a16="http://schemas.microsoft.com/office/drawing/2014/main" id="{65747F05-51BA-7777-40C7-74570E0B49D1}"/>
              </a:ext>
            </a:extLst>
          </p:cNvPr>
          <p:cNvSpPr txBox="1"/>
          <p:nvPr/>
        </p:nvSpPr>
        <p:spPr>
          <a:xfrm>
            <a:off x="6737860" y="4665395"/>
            <a:ext cx="481739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Repetitive computation – think loops!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Self contained-computation </a:t>
            </a: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– think functions!</a:t>
            </a:r>
            <a:endParaRPr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6844727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8CD9BF3-6F5F-88A1-834B-FC0696E0E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72C26C1-099B-6CDE-7A23-BF34F0FF277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B3D1AB4-B954-4D7F-FAFF-1A011E834D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005983B-75D7-AB2E-4196-2FAB4D66D2DC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93D506F-DFED-C0E7-A562-486FF2F828C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03BF91-C559-3879-B480-3DACF724A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8" name="Google Shape;198;p20">
            <a:extLst>
              <a:ext uri="{FF2B5EF4-FFF2-40B4-BE49-F238E27FC236}">
                <a16:creationId xmlns:a16="http://schemas.microsoft.com/office/drawing/2014/main" id="{5AD71810-56C6-196F-FD58-C1BA7B219976}"/>
              </a:ext>
            </a:extLst>
          </p:cNvPr>
          <p:cNvSpPr txBox="1"/>
          <p:nvPr/>
        </p:nvSpPr>
        <p:spPr>
          <a:xfrm>
            <a:off x="6737860" y="4665395"/>
            <a:ext cx="4817399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Repetitive computation – think loops!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Self contained-computation – think functions!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9566769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BCA6E52-BB29-7D70-8E2C-E204EC1A9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F65BF4-4861-34B3-0A6D-DEA97ED56C3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FD2D8C5-363B-A9F0-202E-C669AAE7BE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4470370-D064-8A75-6AD3-37B3C558AA1D}"/>
              </a:ext>
            </a:extLst>
          </p:cNvPr>
          <p:cNvSpPr txBox="1"/>
          <p:nvPr/>
        </p:nvSpPr>
        <p:spPr>
          <a:xfrm>
            <a:off x="1036320" y="16071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you start coding, grab a pen and paper and try to solve the problem by hand!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Clarify inputs and outputs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getting started think about what you have and what you need – these are probably your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inputs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outputs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When you convert your thoughts to code, ask yourself which parts of the code are repetitive or self-contained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15299E7-470F-292B-C79D-BDEDD2833D9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6/11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CD8EE9-CA6F-D925-D4CD-F9E74CCBD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63314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7E08323-EEC6-B8DD-1BC5-2B6A06E36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CE0AF4F-6AD2-0A78-B44D-D859715BBF1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11DD745-7C73-F09D-5378-1764B5209F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707CBF5-CF40-26CF-8EDB-7D4C5A39912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D86C10-5BFF-4814-4C65-79361A892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51900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FEA3B8D-7180-8CD9-3ED9-7626E6184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216ABB9-A829-1C87-6A67-D6956E8CA28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FBD304B-7F3E-B597-9953-DA33B4FEAB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BBA6F2F-C3E8-E5C1-2613-75655E6DF0FA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77D11DF-F93A-1033-606D-500164091E6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C1CC56-CC63-1020-8D44-696B4FFC5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441143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33132D7-9E63-16DD-2156-DDB0F99EE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455121D-DF33-ACFB-5304-3E17D1BC085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8D43860-88F3-5167-80AE-8C053C2E52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1AE5B1F8-FEE3-FF0C-24DD-795B2996FC8B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45A4052-E821-8DD7-DD5A-30F696B7D07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379E84-323B-7E6E-F66E-823F65CB9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175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52166DCF-C0BC-3E27-DD5A-69DCA568F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8180DE-2667-425A-30DA-BF423C0189F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D4A7EAD-2D84-371F-9C0D-F6FF175C4C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35DC138-DC88-AD72-68A6-31E89D60D6F9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2F784F4-B2F7-EE4C-8F98-B4D915BC2EC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8A53F1-D926-4B9F-E76B-BF5C47CBFB3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77247E-D74C-3AEB-4C95-734EA6A6A18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8063638" y="1382486"/>
            <a:ext cx="3742282" cy="48695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0047980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8B0C519-8950-1286-539F-5B4D2331C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6AB7FD-AF06-641B-D01B-6C9FB6E07C5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1113347-8788-1F27-4378-EE591869AD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BE76C81-0FE7-8692-330F-1AE9AD926D04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F34990D-F1B0-B61E-7856-C87A7B1663D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87D740-0E65-CDCF-7CB6-94A358CE4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7" name="Google Shape;198;p20">
            <a:extLst>
              <a:ext uri="{FF2B5EF4-FFF2-40B4-BE49-F238E27FC236}">
                <a16:creationId xmlns:a16="http://schemas.microsoft.com/office/drawing/2014/main" id="{7769DC66-20CF-C802-6AAE-4695CCF62CBA}"/>
              </a:ext>
            </a:extLst>
          </p:cNvPr>
          <p:cNvSpPr txBox="1"/>
          <p:nvPr/>
        </p:nvSpPr>
        <p:spPr>
          <a:xfrm>
            <a:off x="8030327" y="4736881"/>
            <a:ext cx="297452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How can we make the task simpler/more manageable?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064776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A379402-3A1B-8E98-690B-23388CC31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4E0BAE-E9F0-A53E-1E8F-850EFD64F3D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A40AE90-FABD-76AA-0647-757C0E33D2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D43CE42-9491-505C-C250-8ED59109BFEB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5CA579E-76BD-C698-5EC9-E6ED762D629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A4604D-251E-566B-3336-2C47D338E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56511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1C8FFC7-6CD4-49E8-B1A5-36BDDBFE1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A0D3941-8B6B-7236-E2E3-16733F12EBA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77D9B47-B13C-4981-C14F-BD9F93814E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F24D50D-CFB6-4678-0B1A-C3E80D8CD556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521CC88-4907-B74C-A8B9-EFDBD25FEB1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411BEE-D19A-B148-4BDE-908F97381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82705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6C5A0C5-2248-16E5-C1AD-311418DC6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86C2BA1-B9C6-9675-029C-5EB4EE8839B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2C0285B-C99B-6ECD-C1AF-96A65A3F28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88E02A8-FAF8-DEDF-C600-C4FA2B101ED0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406C01F-EE90-AE3D-1FEA-B93087EE803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A24AD8-3005-A1A1-CAB5-F3F4AD5E3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03931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F3C8A33-059D-7A69-0AC8-12A699285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E40A7E-0098-9545-EEF4-578EFFEFE4BE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A550731-E7CF-44C9-D76F-5A32600D80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8429220-9E54-398D-1BC2-7AED02D8905E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7DADB06-2856-F9DD-6EC1-002A3FFB366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575639-BDCA-DFF4-AF55-E9F405812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2" name="Google Shape;198;p20">
            <a:extLst>
              <a:ext uri="{FF2B5EF4-FFF2-40B4-BE49-F238E27FC236}">
                <a16:creationId xmlns:a16="http://schemas.microsoft.com/office/drawing/2014/main" id="{1B8039D5-8CE9-AA8B-7112-5CD92EE92457}"/>
              </a:ext>
            </a:extLst>
          </p:cNvPr>
          <p:cNvSpPr txBox="1"/>
          <p:nvPr/>
        </p:nvSpPr>
        <p:spPr>
          <a:xfrm>
            <a:off x="8004231" y="4735089"/>
            <a:ext cx="297452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Talking things through can help organise your thoughts!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2440902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2C80637-8067-83EC-A437-70C4AB1E2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E5C9878-5100-0E1D-E4DC-BC82881B4CC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382AC37-A170-BCF9-DF35-78CCCE34C6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CE075EC-518B-495C-F472-B33378FE3303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70D5493-9FC3-A748-EA03-E97CF057493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FBE827-2C0B-D032-7A0A-BC6440255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19906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3812BB2-C3AA-DA49-7F4C-4245EFE21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028AF4-4620-6465-3A85-EF777E5420A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1B12FAB-9402-5AEC-7C48-04E1E90CEF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71648AB-FDB4-619D-660C-42E43EC6C2D5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C1ACEC5-F4FD-59B0-A722-C4B8177D96F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3EEFAE-84A2-A1D5-0FB6-B13FADFE9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506669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7724F84-8FDD-0A8E-8442-6EBE80061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3A5CD02-BC48-3111-20B6-14D2F07171A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9F1ED70-CD96-2B64-F7F8-2888E4B863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2C443F0-92E3-5F46-DF42-635124E49229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D82E12F-21A3-B3A8-779F-1434AA5DE0D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B54EE1-2064-9D39-ABB0-00A1C2750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90533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B04B968-5E2E-C068-7FAB-6A3300EBF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B14C92E-FD23-FC8F-290F-A9F6D5E74C5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7E7791A-2BF4-79E7-FF2A-C35D8C9C28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AE620D8-FCFC-F6C0-EB4E-F042967DBC9D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3E8BB5A-D5E4-61A7-97E7-FDC9ACCE529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C8D0A4-D50C-BB0E-F2CC-7F1DB0A5A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9" name="Google Shape;198;p20">
            <a:extLst>
              <a:ext uri="{FF2B5EF4-FFF2-40B4-BE49-F238E27FC236}">
                <a16:creationId xmlns:a16="http://schemas.microsoft.com/office/drawing/2014/main" id="{27550F42-0DFD-5C9D-6CF5-DF380453FC83}"/>
              </a:ext>
            </a:extLst>
          </p:cNvPr>
          <p:cNvSpPr txBox="1"/>
          <p:nvPr/>
        </p:nvSpPr>
        <p:spPr>
          <a:xfrm>
            <a:off x="8217515" y="4824325"/>
            <a:ext cx="2974524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Don’t be afraid to google!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0252553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3995555-A3D0-26F8-BDAB-DA5DADFDA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D06493-5925-AF58-8E96-113ACB9BC37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1A0C864-88B9-49C1-32BD-076DF3DA91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F29A9CD9-38BA-82D1-4053-9FA145F31029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F99EA07-499B-3837-5645-0E93EC78456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AD5D0-B3A1-0AFB-0DF6-F7BAF7B9C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303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5B0F641-CCBC-0183-0F1A-7CAE79C21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F57C8F1-276E-5F9E-ACB5-BC285FDC3E6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3601946-D256-3B95-A831-E4BEA1FAAA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3FE41A2-7B5C-89EB-3ED9-246887A77A66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5487D58-0976-0B99-8612-ACA9C43DF0F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74A4D7-016F-6519-F189-8B3DB7CE677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1F6A47-49C1-2E00-F0E8-5A13B88A451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8063638" y="1585001"/>
            <a:ext cx="3742282" cy="2844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256385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23E059A-47E9-5F38-9A7D-0E7503E6B2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46954DB-EE7E-CAF3-C860-6C2BCD0F8C5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71F4C91-8C6D-8372-474F-D36CF7696F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11AA24A-74B8-94AF-49B3-CE5924ED89E0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4B5DC9E-881C-680D-9CD9-51835195A4B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D86353-371F-0522-F566-BDA7A6B7B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702452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B2B6DFC-C35B-F74D-2E7A-4DB19779F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2977A4-9C7D-8203-3C58-C19E932E368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F09D22C-C87D-A00C-995E-F6DF2C9110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12A5F33-2D85-BC8B-573D-E3960C834344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avoid using AI to make structural decisions about your code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CD37CBE-CCC4-AAA5-7B3A-30D2D5F99A7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33C65C-67F1-22E3-AF7F-3A3DEFABF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329378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79C8F95-A650-A9B0-E909-757C8026DE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52AF5B-035A-63B1-1111-1931FDDD65C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B1496CB-FB49-10F4-45B4-DC391541C3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F581362-1882-CCE1-9D0E-9EF804ED3F89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avoid using AI to make structural decisions about your code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6EC2851-546A-604D-1961-BCB6E3FAE9A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B7EF09-1C71-8BCD-BA57-BE333AACE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11" name="Google Shape;198;p20">
            <a:extLst>
              <a:ext uri="{FF2B5EF4-FFF2-40B4-BE49-F238E27FC236}">
                <a16:creationId xmlns:a16="http://schemas.microsoft.com/office/drawing/2014/main" id="{C4C73DF3-5D96-A158-5A47-0733A58A1A91}"/>
              </a:ext>
            </a:extLst>
          </p:cNvPr>
          <p:cNvSpPr txBox="1"/>
          <p:nvPr/>
        </p:nvSpPr>
        <p:spPr>
          <a:xfrm>
            <a:off x="6983112" y="4848814"/>
            <a:ext cx="483108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It’s easier to understand and debug code if it comes from your own reasoning!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69816873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9834FC2-9C84-7939-88F6-6A688266C0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33427E-370E-1419-8171-61653A5B6E9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94D0D32-E2BC-950F-0ABA-E788F901B5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AD8076C-2981-8047-7FEB-85EB75027256}"/>
              </a:ext>
            </a:extLst>
          </p:cNvPr>
          <p:cNvSpPr txBox="1"/>
          <p:nvPr/>
        </p:nvSpPr>
        <p:spPr>
          <a:xfrm>
            <a:off x="1036320" y="1657911"/>
            <a:ext cx="55930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break the task down into smaller chunks where possible!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struggling to get started, talk through the problem with a friend or peer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Use Resources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Googling and looking up documentation are key coding skills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8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Try to avoid using AI to make structural decisions about your code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9F67521-1498-61CD-E0BC-38A0F4AD756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7/11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C82A75-F7AA-D9B8-5024-9DB3B26EF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137181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4387933-2330-C460-A60C-FE1C3635B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CC9A30D-C878-ED86-715B-69BB3ADD7A2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6833833-26CC-7963-FD78-DD8685590E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E0825D6-0EF3-C813-AE1A-EB52B8FA33D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1A9AC5-2777-B805-B669-82201BF3A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247511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3599A5A-3574-2C5D-F341-E38ABFFBC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35FCB7-8D0B-E564-2CDB-72E1F348AB8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503B1E7-35AD-1547-2024-CD52E63C9E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BDEEC85-B693-42CE-4468-8F2ECF6F8803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CBAFD53-0D5F-8814-D662-90BFCBA542C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A1D577-4D31-804D-5634-64FD9287D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83181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7FEF8AD-C413-A0D7-BC2B-5EE85FEF44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B0DD452-9462-BAA3-D4C1-EAA04542F38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33B4AF5-ADB7-FC64-7D53-F83128C4AB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2600449-C14D-2E75-F2AB-5A156E1CBEA2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6AC33CF-D2AB-CA63-8AAC-EDA81B42748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99B4AF-DA1C-B248-0970-F8BF86758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60082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7515164-932E-2F02-8039-75224BC5E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8482BC-ED2D-0E04-EA8B-0C96DFA0C59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3E57E16-1702-5B3C-E508-B9578690EA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C3092A2-34AD-9418-6C47-BA8DC0919DAB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0129456-7830-8714-A2AD-19CEAC39AB7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7EC364-74A3-57F5-48A9-270C58FB8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629102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4D1B6E6-7DB0-E7E1-5602-8537C553B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0FB34E6-8F55-81F4-A4FD-433A178B890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5910106-C291-FA2E-5316-E438174AD3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A9B13CF-0220-B470-52C9-D30B44BA6F6A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is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normal 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part of the process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62AA1A0-DDFB-B80A-274E-C788EF1CF91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ADB1C4-CB4A-792D-7647-8A803857A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785951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35EFA19-E303-149E-0545-916CF1FAC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C3E6C4-2B9F-3297-3BBB-E3B24860F12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C9FEFC0-D9C5-5AA2-9F78-9D5053E5AE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4651EDD-CC65-56D0-87C1-C6263075FC68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is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normal 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part of the process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keep trying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you will get there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4F57FDF-1B6D-1C3E-2FE5-2D030C9A22C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C00016-7BED-EE28-F9CC-50017330C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072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42813CE-F367-FC17-79D1-1E9BA38DA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0AB6C2-755F-B031-681D-440AB29983D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4B72E78-1C80-B8A5-2E52-A12994FA7C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6F17952-A513-C462-1714-D00A7EA04A52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C96CA46-AA29-8CF8-7CC7-B79CC4CE0C9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7E9530-8A35-A234-A0C8-F53163C1BE8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7694556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44947D9-D4A4-CFA5-8823-3D551D499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5908219-DCD6-601F-4985-8BE8430D65E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A5D02DD-C4D0-DB0A-7980-CF74794D07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554C43B-DE00-C927-4B02-3722786E9FD3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is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normal 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part of the process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keep trying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you will get there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87C1CC8-798A-F28E-1770-D6E2D8AF055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2103B-6A9D-A1CD-7CD7-41F1EF8D8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12" y="1615487"/>
            <a:ext cx="4572147" cy="2670021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CA643D2A-639E-EC11-AFF6-445FD0BFC8A2}"/>
              </a:ext>
            </a:extLst>
          </p:cNvPr>
          <p:cNvSpPr/>
          <p:nvPr/>
        </p:nvSpPr>
        <p:spPr>
          <a:xfrm rot="2868207">
            <a:off x="8120604" y="1730233"/>
            <a:ext cx="2852460" cy="2250842"/>
          </a:xfrm>
          <a:prstGeom prst="star5">
            <a:avLst>
              <a:gd name="adj" fmla="val 29621"/>
              <a:gd name="hf" fmla="val 105146"/>
              <a:gd name="vf" fmla="val 110557"/>
            </a:avLst>
          </a:prstGeom>
          <a:solidFill>
            <a:srgbClr val="FFC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0E236524-A91F-89FD-B449-D988CA83C7CA}"/>
              </a:ext>
            </a:extLst>
          </p:cNvPr>
          <p:cNvSpPr/>
          <p:nvPr/>
        </p:nvSpPr>
        <p:spPr>
          <a:xfrm rot="2868207">
            <a:off x="8485146" y="2084736"/>
            <a:ext cx="2037338" cy="1660908"/>
          </a:xfrm>
          <a:prstGeom prst="star5">
            <a:avLst>
              <a:gd name="adj" fmla="val 28180"/>
              <a:gd name="hf" fmla="val 105146"/>
              <a:gd name="vf" fmla="val 110557"/>
            </a:avLst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B7989DFA-711B-FAA0-9BB6-88936225BDAF}"/>
              </a:ext>
            </a:extLst>
          </p:cNvPr>
          <p:cNvSpPr/>
          <p:nvPr/>
        </p:nvSpPr>
        <p:spPr>
          <a:xfrm rot="2868207">
            <a:off x="8819028" y="2381195"/>
            <a:ext cx="1369477" cy="1055831"/>
          </a:xfrm>
          <a:prstGeom prst="star5">
            <a:avLst>
              <a:gd name="adj" fmla="val 21945"/>
              <a:gd name="hf" fmla="val 105146"/>
              <a:gd name="vf" fmla="val 11055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1402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0A38EEA-7B01-CC76-C3AE-FCE0C7762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AF0B43-3A32-06C2-6B3E-3B735FBD48D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8080A8D-B034-7488-CC4A-A20E6017CC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957C3A0-1895-43C3-0C26-5C1D464F326F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is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normal 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part of the process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keep trying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you will get there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3E630FC-E685-5639-2E35-6CA0D8AA363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7427C5-1E87-631F-356D-8764F3E7A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429" y="1983787"/>
            <a:ext cx="2906341" cy="2567569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E9C858AB-3179-C023-FA8D-276803663E18}"/>
              </a:ext>
            </a:extLst>
          </p:cNvPr>
          <p:cNvSpPr/>
          <p:nvPr/>
        </p:nvSpPr>
        <p:spPr>
          <a:xfrm rot="2868207">
            <a:off x="8120604" y="1730233"/>
            <a:ext cx="2852460" cy="2250842"/>
          </a:xfrm>
          <a:prstGeom prst="star5">
            <a:avLst>
              <a:gd name="adj" fmla="val 29621"/>
              <a:gd name="hf" fmla="val 105146"/>
              <a:gd name="vf" fmla="val 110557"/>
            </a:avLst>
          </a:prstGeom>
          <a:solidFill>
            <a:srgbClr val="FFC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EAA56820-0533-AF26-FC2B-11E642BF1F3D}"/>
              </a:ext>
            </a:extLst>
          </p:cNvPr>
          <p:cNvSpPr/>
          <p:nvPr/>
        </p:nvSpPr>
        <p:spPr>
          <a:xfrm rot="2868207">
            <a:off x="8485146" y="2084736"/>
            <a:ext cx="2037338" cy="1660908"/>
          </a:xfrm>
          <a:prstGeom prst="star5">
            <a:avLst>
              <a:gd name="adj" fmla="val 28180"/>
              <a:gd name="hf" fmla="val 105146"/>
              <a:gd name="vf" fmla="val 110557"/>
            </a:avLst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84980631-95D9-3001-3242-9C2AF559A15C}"/>
              </a:ext>
            </a:extLst>
          </p:cNvPr>
          <p:cNvSpPr/>
          <p:nvPr/>
        </p:nvSpPr>
        <p:spPr>
          <a:xfrm rot="2868207">
            <a:off x="8819028" y="2381195"/>
            <a:ext cx="1369477" cy="1055831"/>
          </a:xfrm>
          <a:prstGeom prst="star5">
            <a:avLst>
              <a:gd name="adj" fmla="val 21945"/>
              <a:gd name="hf" fmla="val 105146"/>
              <a:gd name="vf" fmla="val 11055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835420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BC44E88-D4D1-5619-B448-73754D693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37554-7413-9696-7323-84BADA7F390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3B637C4-D02D-B658-3D9E-573583D599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Tackling Difficult Problems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90A493B-952D-F778-87B4-CBF4237E2EEC}"/>
              </a:ext>
            </a:extLst>
          </p:cNvPr>
          <p:cNvSpPr txBox="1"/>
          <p:nvPr/>
        </p:nvSpPr>
        <p:spPr>
          <a:xfrm>
            <a:off x="1036320" y="1909414"/>
            <a:ext cx="4932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Above all, remember…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Coding can be hard!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can feel like you are running into the same problems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over and over again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sometimes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is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normal 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part of the process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keep trying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you will get there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DFCF223-C5E7-6E99-590B-4786019784E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8/11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BEDD44-7591-F9DB-C27A-3316944B2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429" y="1983787"/>
            <a:ext cx="2906341" cy="256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842225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4EA6C75-0C89-FCBC-4398-724FE3F51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FC89739-528D-B532-6945-7E1830D8AC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84A7042-C014-F93A-853B-26DF4DEA74C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798697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A7494F5-30D1-58A9-6C41-FD121A533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9E9B8C1-1200-CF98-C78D-2DF7C94FCC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3DBE499-B500-6303-D92A-F25272D8AAD0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050EBFD-DEE0-85DE-CC28-1E21574D501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3461857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4810EF3-FDB0-589F-71FB-986E1A087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D946EB4-13E5-C9DE-7FE8-603D7C3CFA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E713BB4-5091-95C7-5224-7D1809DCB535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27B4706-AD07-3ABB-B2BB-69C519E3456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60908-ED2D-EFD6-AEE3-6FF6279267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A50CFC-0F56-D2B9-4D81-4107DFD754D4}"/>
              </a:ext>
            </a:extLst>
          </p:cNvPr>
          <p:cNvSpPr/>
          <p:nvPr/>
        </p:nvSpPr>
        <p:spPr>
          <a:xfrm>
            <a:off x="1280145" y="2574827"/>
            <a:ext cx="9136474" cy="309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795306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A2B2BBE-D0D6-467C-FAFC-EBB816CCE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2B23D70-08AC-06AD-74B9-5BACE9648D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85677AD-0678-2845-4FCA-DE2342E45853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464C6AC-D220-0BB8-B5DA-0F8FBB3EEA7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850AE0-16FD-4317-DAA3-FC86C9504DD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00CA73E-4471-22FF-81B7-0D9B9E95791E}"/>
              </a:ext>
            </a:extLst>
          </p:cNvPr>
          <p:cNvSpPr/>
          <p:nvPr/>
        </p:nvSpPr>
        <p:spPr>
          <a:xfrm>
            <a:off x="2102177" y="2574827"/>
            <a:ext cx="8295588" cy="309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8342044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5AEB451-9EAE-2474-52C1-3DED84EAB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EFD8785-C92E-953A-7775-610F97B871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DEB235F-364E-1F38-31F5-662F0EAA17E7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605142B-8380-D710-8F3D-8BE683CB027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A93537-4A75-2A18-28A8-7CB140331E7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3D827E6-F553-00B6-C145-20BD44F85BF9}"/>
              </a:ext>
            </a:extLst>
          </p:cNvPr>
          <p:cNvSpPr/>
          <p:nvPr/>
        </p:nvSpPr>
        <p:spPr>
          <a:xfrm>
            <a:off x="3864989" y="2574827"/>
            <a:ext cx="6532775" cy="309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5103144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F5F17F5-D04A-1537-618D-ED0CDFA2D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8AEAF0E-0B1B-11BE-B521-67B3C5FD4C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FE5D640-A371-F0B0-F862-9F7D3ED416BC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F2CDC3A-EFE6-51BD-BBA5-25AAD9591D9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590E3-DAFC-2BA5-FDC1-624DC747B8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DB86734-9548-1673-EC8B-8EA07D38BBFC}"/>
              </a:ext>
            </a:extLst>
          </p:cNvPr>
          <p:cNvSpPr/>
          <p:nvPr/>
        </p:nvSpPr>
        <p:spPr>
          <a:xfrm>
            <a:off x="5995447" y="2574827"/>
            <a:ext cx="4402317" cy="309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733934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D7102BE-E9C6-8F7F-46D0-D35A17268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DBDAEB2-C307-18C4-D988-132E19ACA3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6D3EF43-0FFD-2F9F-D804-5E860DE4FE5E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27DDF0C-FEF1-DDA1-04CC-3FB73D63744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B1ABE5-0DB7-E6BC-0F2C-C3C5F0148A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89649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1D873D3-F081-E36E-B4EE-184C58F3F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D543BBC-A2E5-7DFC-6055-B01CF9FF662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CB627B4-A49A-7659-BEC1-CABA47F2DB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9B1F628-4C15-9927-6332-88A1A0760EA8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DCB3793-701E-BD87-9CF6-AF5B0FA1E92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1C2C7FB-2F72-225E-CD03-59B30D4214E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79609065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3CDCEAD-B22F-F3D7-8C7B-3C8C90A80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2DA0CCB-C316-C186-7256-9F94B03A3F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A8AC68D-2565-DCDF-F8EF-68847A69D2A8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1673304-2FD9-F378-1256-3B927760F17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DF74D7-6AE5-19B1-B680-95FF11B9F8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69727760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ACC1804-6ED7-56DC-764B-8214A1DCF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D4F590F-F646-6F60-7D17-6DE9810091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F69F128-11FA-6535-88EA-E63DCAE26766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F8564A8-8102-A735-5D91-BE920E492E7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968E98-BB12-A275-91F5-5874EF047F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88939988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A48A3A9-DAF4-D68C-D9D0-29945512A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A286619-EE96-9FCF-249F-06F64F0E07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D4ACE8D-E497-AD42-8004-16375D1293E7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E11BB05-AE29-6034-3CD2-CBC3A41A881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509FB7-23C3-9E58-D2DF-0D77D0D846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2779101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6E02CA7-6F0F-5814-61CA-E59A92070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FC3E8B1-2571-6915-529F-668672E99B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E244C08-3153-0868-F581-E97C9A5810AE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1DF2BD7-FEAC-41F7-1AC1-4899EDB6900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D04FC6-9B63-3F7A-DFBB-B8D24A84A2C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97787961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9253832-A8C8-F57F-9F7D-6D2931DC6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866D660-4C02-10BC-1397-4DE0B60439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2317579-E408-1799-FB12-0AB9D65C86ED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176ACBB-8F59-33A3-91D9-39AB68D3CEE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350454-6273-2DAE-7C30-21BD544057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51513003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7FB2F7E-9AC3-9863-3645-5696845FB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0520EEE-11D8-6D0B-1A97-44640E2E76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7308CAC-6570-FFBD-7393-F6E564903F25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48FF575-C7ED-D2AE-B657-ECEEEEC2929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D5F153-29BB-34A6-055E-D13F881F33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8240220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9532738-17EA-972F-C9A1-0B9348C21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67CAC4E-BAA3-B270-D033-CF6C12B84B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DF19645-61DA-C150-9B77-3D56DA7FF514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37FBD90-7329-60F7-0B83-3B07B7F9A71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9D497B-5737-EFEA-7973-0861ACB784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78801413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4F4E2EA-20F9-4693-FEBF-E83B7B7A2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B2BC8EB-F0C5-95E0-62CA-96A7B2BA0B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A84974C-B79F-2375-EF19-8B73F05D28A0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2B2A325-CB5C-6192-EAB0-FB27F9F4ED2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6" name="Google Shape;198;p20">
            <a:extLst>
              <a:ext uri="{FF2B5EF4-FFF2-40B4-BE49-F238E27FC236}">
                <a16:creationId xmlns:a16="http://schemas.microsoft.com/office/drawing/2014/main" id="{4E1B6901-6336-D936-1D40-ECD77388D4D1}"/>
              </a:ext>
            </a:extLst>
          </p:cNvPr>
          <p:cNvSpPr txBox="1"/>
          <p:nvPr/>
        </p:nvSpPr>
        <p:spPr>
          <a:xfrm>
            <a:off x="6251370" y="4379825"/>
            <a:ext cx="483108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Let’s start out on paper!</a:t>
            </a:r>
            <a:endParaRPr sz="20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39D2106-C669-3822-2B26-E798192071EE}"/>
              </a:ext>
            </a:extLst>
          </p:cNvPr>
          <p:cNvCxnSpPr>
            <a:cxnSpLocks/>
          </p:cNvCxnSpPr>
          <p:nvPr/>
        </p:nvCxnSpPr>
        <p:spPr>
          <a:xfrm flipH="1" flipV="1">
            <a:off x="3949700" y="3862951"/>
            <a:ext cx="3225800" cy="6709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E124A3B8-2F55-7005-7480-69ACC89486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0812383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A336F12-8B4D-80F9-FAC2-5D2CF7F0D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86B0330-49A4-206E-F144-C36779C1B9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Worked Example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A1F1D36-5379-227A-2F23-91709E9D4FF2}"/>
              </a:ext>
            </a:extLst>
          </p:cNvPr>
          <p:cNvSpPr txBox="1"/>
          <p:nvPr/>
        </p:nvSpPr>
        <p:spPr>
          <a:xfrm>
            <a:off x="1036320" y="1823011"/>
            <a:ext cx="79933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Let’s go through an example together to see these principles in action: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Principles:</a:t>
            </a:r>
            <a:br>
              <a:rPr lang="en-GB" sz="1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b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Plan before you code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Clarify inputs and outputs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Look for structure and repetition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Divide and conquer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Talk things through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Trust your own process</a:t>
            </a:r>
            <a:endParaRPr lang="en-GB"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lvl="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D4001D9-841B-A7DE-6F1F-CDF1D93A683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9/11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6989F5-165B-94B3-59A1-A7FFBC9226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" t="63294" r="8500" b="29960"/>
          <a:stretch>
            <a:fillRect/>
          </a:stretch>
        </p:blipFill>
        <p:spPr>
          <a:xfrm>
            <a:off x="1261291" y="2555973"/>
            <a:ext cx="9241609" cy="3783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72272250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D01D636-560C-AF90-23DE-C1442CD66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560FF14-9B80-3D34-8F38-30FD3FBB701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F941676-79C6-6927-5B50-E617A19564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588EF06-CD4A-4E54-A3C5-AAEEB4C9819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810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8B77550-AF38-7DF3-A025-0FB4D32C0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6EFB969-DA4B-1AEF-4964-D6543EAC91D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0FEC612-77F0-7EF0-EF53-10210400C7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1A87FF5E-1371-4169-5A62-DB57DA75DC3F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5595DD9-9545-E8E4-8BB8-368AA3781AA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C29C8C-13A3-FB9F-4C05-9D9054ED9DC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748F33-FF92-5AAA-EF90-77858E9061C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056373-F420-8161-FD03-B9E77E09B55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9301" y="2356251"/>
            <a:ext cx="2146300" cy="127594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4935720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739E79A-7662-0CAC-EC9B-9C6DF746D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F25E24-ED06-3369-DB00-E66BB33E26C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E859C00-C7DD-39DF-1516-5E0E1F9E7C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C438344-1903-8E08-3791-B39A9FD92FA5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9558B0B-8173-C9AF-82C8-A0A842E2A1C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989832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9A18956-92D9-04A5-F809-20A8181D8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F31AF5A-2AFC-F1CC-346B-03515867920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49A5F6B-08E0-8807-2F1B-1E8D8F5364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8AD8189-D8EC-693D-6B01-87679E72A975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C400EAE-F039-D6F6-D167-90C46C6C8D8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051571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AB32CE0E-AC83-1CB2-0D9F-57F084D9A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85D67D5-C075-F0D0-B163-96E46AF5F50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478B56-2A9B-C813-3787-A09B36D052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95F9305-EFBD-8454-762A-CE80A5F220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B8F8914-1A04-79AB-A9FE-7D95D57D5D33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6059EEC-E6CD-AD8C-0031-1D4BCAA35CE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876308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D2A136B-41AC-B415-338F-C85C041F0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982210-A9D6-5808-FF2F-60798343287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8A4A5A-25C2-6101-A8CE-7D8703D5C6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09C5A40-8AF5-BDD1-78A0-1792CB4A5D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7F25CDA-814C-6275-6996-2F1F2A373AE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CDD7618-384D-CB56-5CEB-59F67C5629B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091339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3B895E3-9FD5-5A62-DBBB-E3DD0FD74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273F2F-1C15-F6F5-1D32-77BC062284B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69A30-6DC0-2CFC-E01C-502DEE0372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DAFADEE-BB8C-9025-6399-27E1F39B21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25E9922-282A-E7D8-5A31-4CF1215DCD77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A9A4984-2034-EE6C-D125-2553422E092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5771036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432AF60-16DC-134C-CD7C-C1E60D66F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11E0592-52D8-38ED-450C-E1CDDD30F1C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611365-4973-2F7B-9D43-4E0925063C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B3767F8-EEAF-F18B-8D2D-D65C8B78D1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A47CF47-45BE-8E0D-B382-345A4696565A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E40BDDA-8D03-58E7-D350-5D09FA0E9A2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520813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56C5B1C-C758-DF89-3B45-9AEFF2AD4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AA7BB2-4E85-1179-5865-1EA9082F744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D46D94-F63E-E643-99E0-02BBC83288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C893C70-023C-76E1-1B81-8B39FF5C2E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485AD74-CC21-4475-41DE-28199DDBFD8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4767C20-3FA0-BDF2-CBB9-13937D33399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053561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74B2D5F-BD14-38AD-DC84-186C3524A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2A5182D-066A-118D-9053-03CDCDFD915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E1C26A7-24EB-3CCB-8216-0EB8DB55AE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2626989-9B9B-E59E-0393-83BDC1653E0D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39F96E9-0FB2-2094-F3B4-8FB1D24992C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679420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27EF053-22FF-864A-BAF2-0F0CFC992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5019E88-DB9B-A8C1-4D80-7A9EB49E8FC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0840BC7-FD30-D24D-AA1E-38643D3FBE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EEF91C5-FF6A-5931-159D-EFDCCD13A52D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817D8B6-2548-C8C4-7FC8-0586D7AD254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4" name="Picture 13" descr="A table of elements with different colored squares">
            <a:extLst>
              <a:ext uri="{FF2B5EF4-FFF2-40B4-BE49-F238E27FC236}">
                <a16:creationId xmlns:a16="http://schemas.microsoft.com/office/drawing/2014/main" id="{01490355-78EC-1B9A-1F14-BB6BCBEF1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793" y="1630763"/>
            <a:ext cx="5408872" cy="310764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22657811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8F6A4A8-C29A-ABD7-689E-252B5C280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A0D0591-613D-976D-2D08-A7EEE50E255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58FB355-675E-A43C-EE4F-06340E0BDC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9D27245-1CAD-47E9-AA02-B9135F864480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B131D79-A258-97A9-D1BF-AE29124A2BA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 descr="A table of elements with different colored squares">
            <a:extLst>
              <a:ext uri="{FF2B5EF4-FFF2-40B4-BE49-F238E27FC236}">
                <a16:creationId xmlns:a16="http://schemas.microsoft.com/office/drawing/2014/main" id="{867CC0D0-E34C-AB18-9F97-807D64278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793" y="1630763"/>
            <a:ext cx="5408872" cy="310764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45724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78771DE-9A7A-F497-D50F-DC99D843F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8C2E30A-C94E-1B7A-DFCD-384D7E5B41A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EE6580D-0749-6F89-D7E8-71AE98F997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90FA2EC-2309-E581-C1EC-E1C531441FBE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E8D7847-05CC-C77C-8E46-795AE71BF59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D4650F6-B939-1457-B45B-42194223AF3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D6DA8CC-A409-782D-820F-CCC618127C2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6EAD3E1-6EF1-DC67-B3F5-E4C372BA6B7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9301" y="2754087"/>
            <a:ext cx="2146300" cy="87811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9416584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35B83AD-27CE-F167-9D58-28A150717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2D7F012-05FF-3240-7E05-15C7938BEC0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17CA83C-0BFF-04CA-44D4-5A24E40575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D758C22-CAC4-DE40-02C8-8D1468750FD1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E5E3793-1F3A-8146-4373-7E8EDCD2476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491501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DD3A9BB-4FB7-9842-C545-31E926FEB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037BB07-DF99-A19A-74AD-CF59C0D1682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FB6A65B-9B31-C11D-B648-23B6DCD2B0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A36059B-EF6E-D39F-1EE1-32AFE2107720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004B864-C532-4BA5-0EB4-77AFD6F77F5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6AD343-B996-92EB-5C71-12EAC602B2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46" t="22754" r="38758" b="3756"/>
          <a:stretch>
            <a:fillRect/>
          </a:stretch>
        </p:blipFill>
        <p:spPr>
          <a:xfrm>
            <a:off x="7263788" y="1272619"/>
            <a:ext cx="3423380" cy="455537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61943500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7D2ECA7-FE07-A18F-A25F-E935517C4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654B64E-1E18-4111-65BD-FCFCDA87756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B477E42-00A8-24DC-2463-D0CCD3D933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F20C954-5CB5-2CDE-C72B-756ACF252D2D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BBE6066-DA1C-7723-4BD1-E5B947D4A94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00E0FA-DF94-6C5B-C645-136D63CA0AD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46" t="22754" r="38758" b="3756"/>
          <a:stretch>
            <a:fillRect/>
          </a:stretch>
        </p:blipFill>
        <p:spPr>
          <a:xfrm>
            <a:off x="7263788" y="1272619"/>
            <a:ext cx="3423380" cy="455537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52231703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2A42804-8EA7-5752-4AD7-65BA7072D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8517C1A-A620-D183-8D57-BFDA657F06C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B020595-C83A-7E82-F0DE-CC0EFECF01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F7EC0C4-3772-46F3-C24B-1185CF5401ED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9A26143-C9F2-68FF-3DDB-DBEBF9296DE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0852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2EF0560-C143-6EB7-E835-BD0227B97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548B884-AA74-1B18-9B44-B882BECDCAC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A3618B9-B478-1657-0949-BE2421AE4B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453DFC0-D768-2E67-514A-1CABA0FE4675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8E507FE-BBE4-9914-7BD2-A2B8C1B41E1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2" name="Picture 11" descr="A diagram of a fence">
            <a:extLst>
              <a:ext uri="{FF2B5EF4-FFF2-40B4-BE49-F238E27FC236}">
                <a16:creationId xmlns:a16="http://schemas.microsoft.com/office/drawing/2014/main" id="{FB42055C-AAED-2CC8-AA6C-C80607B68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5972" y="1262343"/>
            <a:ext cx="4161148" cy="41611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3015429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CE59EF7-CF5B-CB0B-9DC4-77F544BEF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18C7D07-922D-78B5-D082-0D7E66CEB2B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9786903-2981-AEA7-355E-5AD4226E2F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9F66D3A-0EC4-E91F-EBC8-A3FEF142E9A4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C194585-463A-C9CD-0B3D-A14B4837AC5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227966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D3FF767-89AA-17D8-9CA8-6DBCC4FF3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C92A2-CDB6-FCAB-1DFE-132BACAF75E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468AC3A-63D4-3865-F066-59ECC103CC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E91DAEA-B182-034B-F894-E6B75E126393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2ACAD3A-188F-EB2E-80CD-96BC0B4F15C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CACFC1-3729-CC39-9E56-FF3A535009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26678490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77A79A9-093A-035E-C7C0-919165BCE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3CF249-A8C4-277F-4455-D3B945B7951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51A2EEA-D650-19BE-9CB1-6DC905149E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Practical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B24A73B-07AD-1BAA-A1AB-CF02594AE00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We now move over to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open `week_05_home.ipynb`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For the rest of today, you must work through a challenge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week is a little different… 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Please choose the challenge according to your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Chemistry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Science Challenge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Physics Challenge</a:t>
            </a: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B12FB67-CA44-2A09-85A8-AA5D3B66FFF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10/11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E64906-FD79-61C9-F867-809B447B6B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66" t="11156" r="19897" b="3224"/>
          <a:stretch>
            <a:fillRect/>
          </a:stretch>
        </p:blipFill>
        <p:spPr>
          <a:xfrm>
            <a:off x="6141720" y="1308105"/>
            <a:ext cx="5778631" cy="42417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198;p20">
            <a:extLst>
              <a:ext uri="{FF2B5EF4-FFF2-40B4-BE49-F238E27FC236}">
                <a16:creationId xmlns:a16="http://schemas.microsoft.com/office/drawing/2014/main" id="{F011D5B8-BCB9-CCD7-E938-F615E8EFF900}"/>
              </a:ext>
            </a:extLst>
          </p:cNvPr>
          <p:cNvSpPr txBox="1"/>
          <p:nvPr/>
        </p:nvSpPr>
        <p:spPr>
          <a:xfrm>
            <a:off x="5789561" y="5771069"/>
            <a:ext cx="640243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If you finish your course’s challenge, try one of the others!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2744579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 Time</a:t>
            </a:r>
            <a:endParaRPr/>
          </a:p>
        </p:txBody>
      </p:sp>
      <p:sp>
        <p:nvSpPr>
          <p:cNvPr id="3213" name="Google Shape;3213;p184"/>
          <p:cNvSpPr txBox="1"/>
          <p:nvPr/>
        </p:nvSpPr>
        <p:spPr>
          <a:xfrm>
            <a:off x="1211100" y="1766641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Calibri"/>
              <a:buChar char="●"/>
            </a:pPr>
            <a:r>
              <a:rPr lang="en-GB" sz="18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Tackling Difficult Problems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A Worked Example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Practical</a:t>
            </a:r>
            <a:br>
              <a:rPr lang="en-GB" sz="18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6: Introduction to NumPy</a:t>
            </a:r>
            <a:br>
              <a:rPr lang="en-GB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What is NumPy?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NumPy Arrays</a:t>
            </a:r>
            <a:br>
              <a:rPr lang="en-GB" sz="12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Arrays vs Lists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Practical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03;p13">
            <a:extLst>
              <a:ext uri="{FF2B5EF4-FFF2-40B4-BE49-F238E27FC236}">
                <a16:creationId xmlns:a16="http://schemas.microsoft.com/office/drawing/2014/main" id="{186F060B-22CF-5D76-9B92-2F8E9A616F7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11/11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CD94499C-DF03-00D1-CAD7-A7FE5101C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9EEFF666-C67A-977C-03CE-95E12A3070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23DD1D0-A1E2-DA7D-CC73-63B52DD6115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695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8CE9DCB-8BE8-788C-E412-94A9AEDCC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ECC3F1B-2BA9-D8B2-B6F4-0403DA8070E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0E31275-B461-F6DD-8D6C-4C23FCB86E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2067CA3-F7E3-FBEF-68C8-E8569CEAA9BB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9A0DBB1-BCC0-FFD4-368E-CD94FD40B0D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272208-0A1B-488C-1453-EFDA4E8B768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EB532F2-3658-2039-170B-D16C6AC55E4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87A7129-DD33-562E-2A25-322C18F43CE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9301" y="3080657"/>
            <a:ext cx="2146300" cy="55154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8172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18888A3-A2FC-C019-2D81-BEC96E385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CE3C98-FD3D-1C92-B00F-0F03B604426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453A5D8-35F7-6CA1-0076-754C7A4288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43CFC82-4F9C-33A8-7D6D-E57163DA4B0E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30DB4BD-42E4-2E3C-8DEC-E808E9ED337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9E767C-2152-CD3F-D5E4-DC25D7F68AA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FFB8D53-8F16-FA9C-036B-B87FF4CF3FE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22068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5737826-A959-AFB9-4556-8C6DA5A75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0AC2162-36A5-68AD-E49C-83978DC2387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C56C394-2B5B-9EEF-CD58-C2A51BB21B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205EFDE-B32D-A093-144A-FAEE31829B29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ABC366F-79D9-E162-4441-3149874A8EF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CD4272E-AC6E-CF71-615E-8E9D3E6AA71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2806FEA-D32F-9677-3008-803B65C86D8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444044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A9F32DE-02B5-7054-02D5-39C0F2971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793BDA1-2C62-7D1F-1D11-F0B64D6F3E3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0E61A84-468B-DFE7-9F26-988573EB5E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2CD67A3-5F69-05F2-182C-506E5F332DF4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F51C784-8512-C7C6-48DC-1B604BF4355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2AA6F25-C5DD-55C3-581B-D3E4338F12D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82638A9-A93F-13AF-E023-C5AD114FF0F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250CB1-E5FC-383D-8518-3F20B839197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2FC84D9-47F7-BC9F-66E3-0A5C82935E6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66402" y="2343538"/>
            <a:ext cx="2785054" cy="179108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02154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CB750D7-7C15-6C4D-5AE2-0F6F1E2F9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CAB817-46A8-7ABD-CC02-30C5D888D3F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0C14C1B-D75B-60B4-DC16-355D4A9E1F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84C5B7A-5BC9-8E49-A555-6EA8C8F108C9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A6BBD3F-6AF6-DE50-B152-30A66D9979E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27BDAF9-29AD-41F1-3587-F79ADE2E034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37DB071-4847-2624-9275-DE357CAC0A1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20CF7BD-5A1A-3D03-9B26-C5A6107DD9C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D201DB6-3E09-51BF-2E3A-5ABC7D26726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66402" y="2498936"/>
            <a:ext cx="2785054" cy="163568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50184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FCC6F24-E1F8-E6E5-8877-BF634BDC8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9D906BC-2423-CE1F-CCFF-50D875FEBD8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339BBB1-9D57-3498-7352-DF5AE5A677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99BB36A3-B478-D8C9-95CE-5A64D3AF28FE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C97253F-5160-2724-05A0-A6978124C28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C37094-130D-807F-3917-14D7ED83EE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9F47B6-C169-EC6B-EB72-C5426A13D54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AB17A0-12BA-04F6-0EEE-5D02B02C2D0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117166-06B5-A803-E336-FD7A40F0512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66402" y="3080084"/>
            <a:ext cx="2785054" cy="10545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50894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39AC686-1BC9-60C2-BA31-0CC378007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C3B4A5F-8AE2-9B07-A05E-69568E9514E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3429C89-83C7-ABD2-A752-99F54A5130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E500863-3EB2-7F04-DCC8-A3867B99C6B4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4E77377-35EE-7879-BD65-97E2CFFF2B4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EC60213-399F-7C62-CA31-AB80E1BE38C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56C5F50-8B01-EE66-B19D-395B0B6C4D2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6F91E6E-6E88-F1A4-E031-7D35B6A778C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0E8BD5E-BCE0-6499-5680-4897384B424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66402" y="3429000"/>
            <a:ext cx="2785054" cy="70562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70590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A6738A6-8E3A-2706-B036-DEF60C78F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713E47F-FB1C-F880-603D-3B2A242CCE9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731ED8D-5C29-A99A-579C-5C9923DB22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3CF23BF-FD0D-9B83-B88A-2BC4CA60F82C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C335680-6B38-EFC5-B118-870EB2FC0BB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BB757EF-B5E0-CD94-B987-50DB1EB54B1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BF49437-4449-BFAF-1CBB-27747D7029F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33AFB5A-EC86-70D8-D875-FEACC665EB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682027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84B01F4-F59C-1887-50BE-62331B207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F7F404-2443-3F72-62E5-12125F68D94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5CBE1CE-EB7B-19A2-256F-65CA6567C5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0730432-7426-180A-070F-AADF53A7DAE3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CC5783F-C65D-ABBA-92B4-734B8EC543D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1996E31-9F29-7E39-77AD-5EEEFF66B97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F534FFB-6BDB-4A7B-FC5D-8D8434B104F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AC0B585-9F75-B1AB-C218-39A596A2D97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B947086-01B4-FE78-5D07-B0F0E5C4128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B5549EF-36A9-FC9E-E5B3-0EC30E32746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751221" y="4198667"/>
            <a:ext cx="1883588" cy="70562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62265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24C60B2-1796-2B23-EF57-3FA1E65CC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ABEE3C-0483-8C65-F955-96B81FF21F1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944411D-E7D6-D090-D9F5-61B61E5321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7FA1860-445C-19BF-0B9E-0EA0A94BB64C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2C12D80-BD26-4CF6-3B96-D749D04A034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2373436-A5D9-0E50-89B1-FA51949DB23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0A2895-6721-9A5E-8DE9-784D3432DF3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308C438-2D51-4AA1-1320-94CE9E8E31F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D429F2B-5402-9C87-9387-D48459D7D60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C26989F-7617-F279-58EE-15044730CE9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751221" y="4437246"/>
            <a:ext cx="1883588" cy="46704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5246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632E85E7-609D-7FC7-65B1-C6BDEF2A4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4EA998B1-2847-BEC4-9998-18DB97A3D0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2E6BEA3E-0F67-8478-94CF-47B36A88A4FD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5E2CAFD-5612-0A04-AC18-C9163101CC7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5799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378F042-45EA-D659-9E7F-3AA04851F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39714ED-BC43-98BA-D85F-1D9AAA30C80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00F7B9D-6A2A-CCE7-F9E6-E56DDC269E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C75603A-8826-DDD7-0C27-98546EB2750B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DFD211B-D50C-5FD9-A485-2480C31C22E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AB9071D-0334-752F-194A-3D4F1696603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BCE196A-B3C0-105F-3D5E-0A60129DA4E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4954D81-6D56-9B16-0F41-9BD11DBE86B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06230A6-6EFE-35A1-C4D3-4CDDB18C7CB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0B6BA9B-CB4A-D563-7C8D-F51031043E7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751221" y="4620126"/>
            <a:ext cx="1883588" cy="28416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17785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FA48F22-DEB6-0486-0A7C-4042BB8507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838572-8C7E-05C8-EB30-23A202E3A25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6DC8E1D-8A5B-8996-C3F3-E51EADAC0E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7370042-DD27-878C-BC7F-69713D45F11C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26E1AFD-3EED-CC82-63F5-E96D301BEF3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0782DC2-5D5E-577C-8C1B-2263AF87C8B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F3DA567-A2A5-377F-51D4-406F9ED13A6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A955ECC-6187-72D1-6D73-F92F610B228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C2EBFFB-EA7E-3127-1FF2-A681C5D7D6F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576610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380DB1B-6C6B-E9A9-B1B6-FF55E0B40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284662C-EF33-01C0-0AB5-D5F909D3879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1EB6AB8-4F31-C2FD-3B40-E5865C438A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1C7EE30-7861-FCAB-7064-74A50F6D63A6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C654AFE-2DB5-4BB0-FA77-75A927020CB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4760C6C-E0A7-36DC-9A1F-25BBC0195A4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481B658-B20D-4660-ECE3-4A857543975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10FED06-327E-36EC-44CA-A2F15645EAE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6467755-EEF9-1279-E8A9-BB36C158E5A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670511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74B0864-FB39-966B-2A1A-7EA2A3167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6E23C3-3D9B-0B18-83AC-200EA75746F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138CDCA-6BB8-4387-8124-546C376E0A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574F855-0CD0-1468-ADC6-E3B306B43F57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E3BE671-85AD-8852-E7EF-30134561270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093D1D-47F0-F015-FC80-0BF21AF048B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77C3CAF-32F8-9123-3572-E8259BDB267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FAA226A-AFAD-FC42-7E52-AAD82A6A2E6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4BCE327-9DDB-3D4C-10E9-154DBE0C84F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FF73FD-7F67-D8AD-4BBA-2F52E120A78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4E8EDC6-FD90-9CBD-905C-8CC7A11734A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37320" y="4620126"/>
            <a:ext cx="2153920" cy="89167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03283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72B95C5-F641-81E0-65D2-09D97D769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B70F797-F286-8CCF-B868-9117D08E5AF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A3B7DF69-0C92-71A6-0FBF-CEDB8BF380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05B7C51-CE71-62C0-1567-AABEBFE144D7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7CC377C-6D6B-9B15-82E0-0D6396ACB67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85CA82F-28FD-EDB5-4B0B-DC612212E16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4EB2BAB-C27A-3084-59EE-528FE9BB49C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1721B12-C59E-1FA5-7D6A-21C6BFD6FC1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415C4C3-723B-27D0-DCE1-3838DD0AA52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3215DA9-5E6A-DE15-B5F5-04772DB30C3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559B68D-F867-09DD-7C48-570EF9DC109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9037320" y="4925486"/>
            <a:ext cx="2153920" cy="58631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74914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4B460EA-E7F3-6999-A964-6A941B56F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909618-C996-F328-AD34-533D9946F5E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72E2E7B-A364-3254-CDBF-0A51CD3AAD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DCA9035-C4C1-17B8-425B-44768F46CFDD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5BA0046-5F38-5EF5-4ED6-C4B75F4B972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583AF1-8B04-4662-9A47-B1198383E0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9EBB8F2-703D-E75A-9F2E-C5436479F26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42DC3BA-74E0-45A6-1E4E-1591ECAF6BF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A872548-0942-2B21-DE8D-AF8B01AF7F7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3BD9A6D-9D1E-3681-58CC-C2D65844BC5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64603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329F07F-E390-167C-D7C1-06975B833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BF12054-0FA8-C48F-AA1C-C954A013060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46AE1E1-4E42-F18A-581B-B04467006C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9FAA1E4-F15B-5EF6-A2A8-D1004B955415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moving on to the next parts of the course…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1889817-5318-D04E-0B83-C5D91493507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531908B-8CDD-FAB9-846A-88B13075FA7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E6D73D2-1F8D-476C-656A-602C31DC1D4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75DF206-70B7-7103-ED8B-219FE422A06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A10D2BC-38A6-3F99-1811-BF2DD35464B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72E2380-C59A-C5B5-67C8-97A65610233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931572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82751B6-1DB5-515E-1C2B-A4F338868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B62D3BB-940B-1C01-48EA-15B4F60652E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BB0C105-EDF7-7692-EAFE-71243E7302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19B431F-B797-BB88-FA4C-92704EE30F7E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moving on to the next parts of the course…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NumPy, Pandas and Matplotlib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E9EC0AA-3128-C535-31A0-11F77915036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EFB581-2151-A996-CD50-B50C59814C1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E2D1331-E673-0AAA-AEE9-77690F12D24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8834539-F1E4-44F6-4FEE-A5D048E070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F96600-B091-A3DC-9F10-CED2A84A37F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159A2D4-683C-578E-8815-85A7BDD7B97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27521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6D0DC51-4CD4-E786-04D2-DD7E3F03C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3D62EF8-E129-C76B-FB7E-DAD907A1364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99A4C52-7A71-5AB8-E0BE-FD02A2C380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B2BFB4F-923D-3079-C3BC-597A0279C7DC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moving on to the next parts of the course…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NumPy, Pandas and Matplotlib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… this week we are going to do some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“consolidation challenges”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b="1" i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FFFCE0E-586D-94A6-C7F6-F84376BCBED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7CF785-4BC5-B63F-0D44-1DA4BBF7981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96EBEEA-21D5-11E4-1BA1-172F7083FBA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022DDD-2CED-CF46-4DC5-14BF497EF02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F98C6A-F1F2-8A0E-1E8B-2865BD93683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C42DE9A-9806-ECA0-B26C-D37651FBFD6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482317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8A138A1-C92D-9527-74D8-5B4772070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70C1F1B-9D2F-C7F8-820E-6EEE8A51B79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00264E8-D2E6-88AF-F4F5-4A8CD3E338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7213D37-2E1A-1071-2093-2711982883BD}"/>
              </a:ext>
            </a:extLst>
          </p:cNvPr>
          <p:cNvSpPr txBox="1"/>
          <p:nvPr/>
        </p:nvSpPr>
        <p:spPr>
          <a:xfrm>
            <a:off x="1026893" y="1597684"/>
            <a:ext cx="6175186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Over the last 4 weeks, we’ve covered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the basics of Python</a:t>
            </a: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We’ve looked at: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Datatypes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Conditional Logic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Loops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Functions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moving on to the next parts of the course…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NumPy, Pandas and Matplotlib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… this week we are going to do some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“consolidation challenges”</a:t>
            </a:r>
            <a:b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b="1" i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Using what we have learnt to tackle the kinds of tasks you might encounter in the real world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D01E662-4AEA-59FC-D618-804C5DC5334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ECDC5FD-E9FC-D584-B9EA-C9BB4B3AB67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01000" y="1048136"/>
            <a:ext cx="3907971" cy="888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71396B2-CFC0-AB9B-07B5-DFB9D141502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00800" y="2271126"/>
            <a:ext cx="2253259" cy="14848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9970140-DE2A-2B4B-11B7-E0D0771042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08887" y="2271126"/>
            <a:ext cx="2900084" cy="1906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EC5F79B-2E46-055B-4701-7846B6D5D4C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92430" y="4177473"/>
            <a:ext cx="1961629" cy="7480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B5B10BF-DCBA-9F5A-CCF6-7737E360372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046" t="35220" r="56315" b="43778"/>
          <a:stretch>
            <a:fillRect/>
          </a:stretch>
        </p:blipFill>
        <p:spPr>
          <a:xfrm>
            <a:off x="9008887" y="4586850"/>
            <a:ext cx="2252880" cy="954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4379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1B198B7C-CE8A-2114-538B-D82309A4D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1F3A6DDF-02F4-9C7C-174D-0F12FC523E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5404ED9C-D5AB-1431-1183-DFAA50D1D6D5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lang="en-GB"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C80FD3E-DF68-56D3-F8BA-9EE205DB8DE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680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5875C72-DF5A-C8A2-7FCD-CEDD3A65C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017E5C9-32CA-DEA4-945F-59DC6AFC18D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8E38756-96D5-3832-F291-A4DF834C6D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6A43B96-8C92-8FE2-3D3E-A73C179FFA8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2432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BC6D4E8-A56C-3ECB-0704-67E2F3DEAE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0530919-011F-DB3B-B708-08BE69B8606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A3EA42F-9E4E-1CEB-BFBF-8688EC5D64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6742BAF-C823-C62C-5089-EB4565BCF79F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8D94D24-7AAF-40AB-BE93-940D84780DA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2247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96F5BE3-1521-AC08-C70E-37C46C565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CCEBCE9-FC99-61BD-BEB4-628FA3B91F1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39D4EC1-1C5C-B7DA-1838-82648DE6BD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693E9DC-1594-751F-495E-813489085ADF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E9EB2A9-8EF7-CFFA-4CBE-F0ABFAEC627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7820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5F5DC9E-013D-AB77-2B54-A0647F70F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44B1C0-ACE4-0F8E-7964-7E4E6F3BD78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5E35DA1-0AFE-B67A-3E4A-EC1C7BE321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5F1DA7A-8628-C57F-F8A4-2CBA5C27BBE2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C9FD3E3-60B0-7407-4E2F-A462B56730C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6227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F62F75A-FD5A-8887-B477-FF5B16818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5780B41-81B9-E1DB-955A-0B2F2E7B968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F8DF715-6126-BF08-B771-4FCF6A0650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52383CA-45C2-A810-F450-4FB545B3655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B17D47F-938C-E7FD-7DAF-342BD7A0E8A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5720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FBA9AD4-FF2F-BD9A-2CB4-58FD60F85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CAACEDE-1075-3494-9865-70472B87F8DE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41B29CF-F281-A37A-D166-414F580D4D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D670554-48B0-B71E-7AD9-443D3CC06FE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CBA235A-B3CE-EDC1-17A7-6314BDC8450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C37949D9-2573-5425-10FF-2264DB00F6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676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6C0EE27-4D9F-33B4-AA14-739053FB3F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C168348-AF1E-8D56-0538-507655C6657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03C3A26-BB92-AEDE-718E-99853C00BF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E3EFA75-13E6-E21E-2FBA-DAB755E8590B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1134090-82D2-27BF-2822-BE0192FB6F1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FD466138-BDA1-1A0A-5B2A-C5E1433976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317ECE6-6510-D422-7DC0-F0B40C26A7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00303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31C541A-2EBE-8EA6-651D-32C3BDAB7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DE2C63-7A25-BC46-3E30-A4AC7F09E51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665B41F-ACC1-15FE-98C7-C6845849A6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22FC806-EFB6-3C92-C05F-C46B95DCC84A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2DA574B-3F3D-8D2F-6A2B-82DBFED11CF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99C19E0F-0EE7-E019-F939-1C1C4FCE08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5C7EDEB-3140-9859-BA4E-948A95D35D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5031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FDFFE9F-AAD7-84D4-CB1B-877151305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E35CB24-DE48-4A36-7166-9E17F58AF42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3DB7A0A-72CF-92B9-7624-B17045E4AD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5C5D751-F8E5-D4E3-8F01-AF75AE5C2224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317F897-78B0-7155-BFFF-4485EA3F234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ACD3ACC9-6B00-315F-0A11-94FA42359B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04E3EE8-3C73-9574-742E-C8BBA5322B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36;p17">
            <a:extLst>
              <a:ext uri="{FF2B5EF4-FFF2-40B4-BE49-F238E27FC236}">
                <a16:creationId xmlns:a16="http://schemas.microsoft.com/office/drawing/2014/main" id="{7DC2E623-B839-C39C-C6E4-4B47EBEEDCC3}"/>
              </a:ext>
            </a:extLst>
          </p:cNvPr>
          <p:cNvSpPr/>
          <p:nvPr/>
        </p:nvSpPr>
        <p:spPr>
          <a:xfrm>
            <a:off x="8007914" y="2958220"/>
            <a:ext cx="551888" cy="15691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98;p20">
            <a:extLst>
              <a:ext uri="{FF2B5EF4-FFF2-40B4-BE49-F238E27FC236}">
                <a16:creationId xmlns:a16="http://schemas.microsoft.com/office/drawing/2014/main" id="{E0AB4D92-E75C-81FA-FD7A-1D3A93B1AABB}"/>
              </a:ext>
            </a:extLst>
          </p:cNvPr>
          <p:cNvSpPr txBox="1"/>
          <p:nvPr/>
        </p:nvSpPr>
        <p:spPr>
          <a:xfrm>
            <a:off x="6057194" y="4016099"/>
            <a:ext cx="319048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key </a:t>
            </a:r>
            <a:b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(the name you look up!)</a:t>
            </a:r>
            <a:endParaRPr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FDE60CE-0235-AE46-BD94-E1A3BC51F993}"/>
              </a:ext>
            </a:extLst>
          </p:cNvPr>
          <p:cNvCxnSpPr>
            <a:cxnSpLocks/>
          </p:cNvCxnSpPr>
          <p:nvPr/>
        </p:nvCxnSpPr>
        <p:spPr>
          <a:xfrm flipV="1">
            <a:off x="7727952" y="3223689"/>
            <a:ext cx="381777" cy="8281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5892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5329AFA-DA30-B0C3-1447-4BB6FD561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86812A-995F-A467-BB0F-D706C6B858A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34E9806-962C-F9A8-439A-C98DDB81CF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FD388B27-5C72-DB83-4FFB-1F13A0F92A20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2D29229-7798-6313-C62B-F07016AFF84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8BD261C3-2CB6-0993-3559-70136329E0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6000D18-153F-B8BE-CF62-F5ADBA4FC2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36;p17">
            <a:extLst>
              <a:ext uri="{FF2B5EF4-FFF2-40B4-BE49-F238E27FC236}">
                <a16:creationId xmlns:a16="http://schemas.microsoft.com/office/drawing/2014/main" id="{6F233A14-80F2-E9C1-6D90-AEE2D5D547BE}"/>
              </a:ext>
            </a:extLst>
          </p:cNvPr>
          <p:cNvSpPr/>
          <p:nvPr/>
        </p:nvSpPr>
        <p:spPr>
          <a:xfrm>
            <a:off x="8007914" y="2958220"/>
            <a:ext cx="551888" cy="15691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98;p20">
            <a:extLst>
              <a:ext uri="{FF2B5EF4-FFF2-40B4-BE49-F238E27FC236}">
                <a16:creationId xmlns:a16="http://schemas.microsoft.com/office/drawing/2014/main" id="{CCBCDFB7-7A57-3B2E-60C4-1FBF2343BD4D}"/>
              </a:ext>
            </a:extLst>
          </p:cNvPr>
          <p:cNvSpPr txBox="1"/>
          <p:nvPr/>
        </p:nvSpPr>
        <p:spPr>
          <a:xfrm>
            <a:off x="6057194" y="4016099"/>
            <a:ext cx="319048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key </a:t>
            </a:r>
            <a:b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(the name you look up!)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C2FCFB9-E517-1C99-E4B3-834155C214D1}"/>
              </a:ext>
            </a:extLst>
          </p:cNvPr>
          <p:cNvCxnSpPr>
            <a:cxnSpLocks/>
          </p:cNvCxnSpPr>
          <p:nvPr/>
        </p:nvCxnSpPr>
        <p:spPr>
          <a:xfrm flipV="1">
            <a:off x="7727952" y="3223689"/>
            <a:ext cx="381777" cy="8281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044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D50FB063-FA2C-8B23-4C4C-176D9FED8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D12EC054-8C76-089C-C1E8-EFDFA45B21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A72E7FA5-EE98-868A-E4FF-A0968508EAE1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lang="en-GB"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Tackling Difficult Problems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78831799-AF95-4141-7BFF-D395DBC65EC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5322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5751412-5F8C-A961-63E1-C6C4B2A84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447686-0EA3-E778-A67F-4BB80036AC8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6C78B60-9276-9E54-DDAA-8E98285CCF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FD9011E2-4011-07CC-4B99-40D29FC94EF7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2AECEEA-CB66-FD2C-4DBD-336531A2A26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409389A4-4FC8-525E-E550-9BE71B8B49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AADE31C-F898-A914-EB99-BBB1D9B2B2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68299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403C1C7-EC35-8F29-38B7-050698BE05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7BB86E6-F976-73F4-8551-E963A1CDA1A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C80D272-50AC-7A34-F871-256F127EAB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8BB334C-AD33-395D-6EA0-137A8823B64F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CEC39DA-3456-9AE4-0BE7-EB9846D2560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5E5F36E2-EFC2-8FA4-86D6-10D2B111BE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7AD9F30-94B3-B912-E2A0-83526AD600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47351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AFA73B1-3A84-7F17-92F6-C75E564C8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BF230B4-38E7-4AA7-2368-322E86D85EF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4D691B9-8275-4832-E9EC-1FCACD211D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16C3A9E-9CF4-B592-4F88-952F4AF5E25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99CFAA2-5C2A-BE83-3826-98A1FBF7704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524AF3B2-F1C9-920C-2381-A32E83F6F0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7E4C4F36-A434-6CAD-688D-8475E8F85C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CCDBD67-9959-7685-61D9-74FD7F1265D8}"/>
              </a:ext>
            </a:extLst>
          </p:cNvPr>
          <p:cNvSpPr/>
          <p:nvPr/>
        </p:nvSpPr>
        <p:spPr>
          <a:xfrm>
            <a:off x="8110311" y="2959555"/>
            <a:ext cx="3032125" cy="530225"/>
          </a:xfrm>
          <a:custGeom>
            <a:avLst/>
            <a:gdLst>
              <a:gd name="connsiteX0" fmla="*/ 904875 w 3032125"/>
              <a:gd name="connsiteY0" fmla="*/ 0 h 530225"/>
              <a:gd name="connsiteX1" fmla="*/ 3032125 w 3032125"/>
              <a:gd name="connsiteY1" fmla="*/ 0 h 530225"/>
              <a:gd name="connsiteX2" fmla="*/ 3032125 w 3032125"/>
              <a:gd name="connsiteY2" fmla="*/ 409575 h 530225"/>
              <a:gd name="connsiteX3" fmla="*/ 955675 w 3032125"/>
              <a:gd name="connsiteY3" fmla="*/ 409575 h 530225"/>
              <a:gd name="connsiteX4" fmla="*/ 955675 w 3032125"/>
              <a:gd name="connsiteY4" fmla="*/ 530225 h 530225"/>
              <a:gd name="connsiteX5" fmla="*/ 0 w 3032125"/>
              <a:gd name="connsiteY5" fmla="*/ 530225 h 530225"/>
              <a:gd name="connsiteX6" fmla="*/ 0 w 3032125"/>
              <a:gd name="connsiteY6" fmla="*/ 120650 h 530225"/>
              <a:gd name="connsiteX7" fmla="*/ 908050 w 3032125"/>
              <a:gd name="connsiteY7" fmla="*/ 120650 h 530225"/>
              <a:gd name="connsiteX8" fmla="*/ 904875 w 3032125"/>
              <a:gd name="connsiteY8" fmla="*/ 0 h 53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32125" h="530225">
                <a:moveTo>
                  <a:pt x="904875" y="0"/>
                </a:moveTo>
                <a:lnTo>
                  <a:pt x="3032125" y="0"/>
                </a:lnTo>
                <a:lnTo>
                  <a:pt x="3032125" y="409575"/>
                </a:lnTo>
                <a:lnTo>
                  <a:pt x="955675" y="409575"/>
                </a:lnTo>
                <a:lnTo>
                  <a:pt x="955675" y="530225"/>
                </a:lnTo>
                <a:lnTo>
                  <a:pt x="0" y="530225"/>
                </a:lnTo>
                <a:lnTo>
                  <a:pt x="0" y="120650"/>
                </a:lnTo>
                <a:lnTo>
                  <a:pt x="908050" y="120650"/>
                </a:lnTo>
                <a:cubicBezTo>
                  <a:pt x="906992" y="80433"/>
                  <a:pt x="905933" y="40217"/>
                  <a:pt x="904875" y="0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Google Shape;198;p20">
            <a:extLst>
              <a:ext uri="{FF2B5EF4-FFF2-40B4-BE49-F238E27FC236}">
                <a16:creationId xmlns:a16="http://schemas.microsoft.com/office/drawing/2014/main" id="{084D91DB-DF4C-EB00-1352-40A2015D0BAE}"/>
              </a:ext>
            </a:extLst>
          </p:cNvPr>
          <p:cNvSpPr txBox="1"/>
          <p:nvPr/>
        </p:nvSpPr>
        <p:spPr>
          <a:xfrm>
            <a:off x="8569357" y="3865162"/>
            <a:ext cx="319048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Value </a:t>
            </a:r>
            <a:b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(the information you get back!)</a:t>
            </a:r>
            <a:endParaRPr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65BADC8-0B4A-09AA-44DD-80110E44F154}"/>
              </a:ext>
            </a:extLst>
          </p:cNvPr>
          <p:cNvCxnSpPr>
            <a:cxnSpLocks/>
          </p:cNvCxnSpPr>
          <p:nvPr/>
        </p:nvCxnSpPr>
        <p:spPr>
          <a:xfrm flipH="1" flipV="1">
            <a:off x="9676363" y="3423479"/>
            <a:ext cx="345740" cy="4906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31435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3F2C5DE-BB2F-0B26-21CD-978AE24F9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2EE5F8-CE21-24B9-EDDB-807568EAD31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99E7A56-4B0E-5F5D-4A0B-57BBC0E4C5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5E7F33B-88EE-69E2-D1CD-D5E60A3BFC05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74A2355-FDEB-ACDC-409D-AB7C30236DA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35040C56-05AB-25FB-A50E-4D82E63865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D7A965F-708E-4E4D-32C8-EEED73319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B019763-0A6A-BA22-91A2-3B9A2D663C7A}"/>
              </a:ext>
            </a:extLst>
          </p:cNvPr>
          <p:cNvSpPr/>
          <p:nvPr/>
        </p:nvSpPr>
        <p:spPr>
          <a:xfrm>
            <a:off x="8110311" y="2959555"/>
            <a:ext cx="3032125" cy="530225"/>
          </a:xfrm>
          <a:custGeom>
            <a:avLst/>
            <a:gdLst>
              <a:gd name="connsiteX0" fmla="*/ 904875 w 3032125"/>
              <a:gd name="connsiteY0" fmla="*/ 0 h 530225"/>
              <a:gd name="connsiteX1" fmla="*/ 3032125 w 3032125"/>
              <a:gd name="connsiteY1" fmla="*/ 0 h 530225"/>
              <a:gd name="connsiteX2" fmla="*/ 3032125 w 3032125"/>
              <a:gd name="connsiteY2" fmla="*/ 409575 h 530225"/>
              <a:gd name="connsiteX3" fmla="*/ 955675 w 3032125"/>
              <a:gd name="connsiteY3" fmla="*/ 409575 h 530225"/>
              <a:gd name="connsiteX4" fmla="*/ 955675 w 3032125"/>
              <a:gd name="connsiteY4" fmla="*/ 530225 h 530225"/>
              <a:gd name="connsiteX5" fmla="*/ 0 w 3032125"/>
              <a:gd name="connsiteY5" fmla="*/ 530225 h 530225"/>
              <a:gd name="connsiteX6" fmla="*/ 0 w 3032125"/>
              <a:gd name="connsiteY6" fmla="*/ 120650 h 530225"/>
              <a:gd name="connsiteX7" fmla="*/ 908050 w 3032125"/>
              <a:gd name="connsiteY7" fmla="*/ 120650 h 530225"/>
              <a:gd name="connsiteX8" fmla="*/ 904875 w 3032125"/>
              <a:gd name="connsiteY8" fmla="*/ 0 h 53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32125" h="530225">
                <a:moveTo>
                  <a:pt x="904875" y="0"/>
                </a:moveTo>
                <a:lnTo>
                  <a:pt x="3032125" y="0"/>
                </a:lnTo>
                <a:lnTo>
                  <a:pt x="3032125" y="409575"/>
                </a:lnTo>
                <a:lnTo>
                  <a:pt x="955675" y="409575"/>
                </a:lnTo>
                <a:lnTo>
                  <a:pt x="955675" y="530225"/>
                </a:lnTo>
                <a:lnTo>
                  <a:pt x="0" y="530225"/>
                </a:lnTo>
                <a:lnTo>
                  <a:pt x="0" y="120650"/>
                </a:lnTo>
                <a:lnTo>
                  <a:pt x="908050" y="120650"/>
                </a:lnTo>
                <a:cubicBezTo>
                  <a:pt x="906992" y="80433"/>
                  <a:pt x="905933" y="40217"/>
                  <a:pt x="904875" y="0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Google Shape;198;p20">
            <a:extLst>
              <a:ext uri="{FF2B5EF4-FFF2-40B4-BE49-F238E27FC236}">
                <a16:creationId xmlns:a16="http://schemas.microsoft.com/office/drawing/2014/main" id="{52A182A5-249E-F24D-A951-8FD4FF6721B9}"/>
              </a:ext>
            </a:extLst>
          </p:cNvPr>
          <p:cNvSpPr txBox="1"/>
          <p:nvPr/>
        </p:nvSpPr>
        <p:spPr>
          <a:xfrm>
            <a:off x="8569357" y="3865162"/>
            <a:ext cx="319048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Value </a:t>
            </a:r>
            <a:b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(the information you get back!)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067A2BA-ACEA-4229-13A3-5DB0169A9CCB}"/>
              </a:ext>
            </a:extLst>
          </p:cNvPr>
          <p:cNvCxnSpPr>
            <a:cxnSpLocks/>
          </p:cNvCxnSpPr>
          <p:nvPr/>
        </p:nvCxnSpPr>
        <p:spPr>
          <a:xfrm flipH="1" flipV="1">
            <a:off x="9676363" y="3423479"/>
            <a:ext cx="345740" cy="4906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00644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EE93700-BF43-1090-990F-477AF344C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628CE8E-2FE5-5A4F-DBD7-41A37C90ADA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74FB2FF-A9DD-4A84-08F7-4174B0795D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3ECEE8C-BB05-F693-D81F-4FFB0451DB0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34591ED-7BCD-802B-0809-583119A3B1F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3074" name="Picture 2" descr="Collins Concise English Dictionary, 1998, detail.">
            <a:extLst>
              <a:ext uri="{FF2B5EF4-FFF2-40B4-BE49-F238E27FC236}">
                <a16:creationId xmlns:a16="http://schemas.microsoft.com/office/drawing/2014/main" id="{6289B685-FE6C-6B6A-189D-90FF7B68A6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456328E-F8E3-B385-D042-1F3354A706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07683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E591F35-4C79-3FE9-B50A-E277350BCC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8E75727-8D07-B0D1-313F-E58EB1C3B6A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2B99434-967E-BD57-3202-F508645D83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5F6D22C-3784-8F44-DECA-A19C5A954419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55ABDD4-5B95-6D64-A4A6-BEC0166F257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B8D94491-1C80-757A-C608-67E7E6CBE4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638105F-1EC1-4218-B081-03BD2FC136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8406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2D661878-887B-689A-BC06-5B0A67397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C15C0C-3A0A-1A2B-ADF8-B74F40FF6F5E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321B838-DC71-E9A3-8371-E1A96E0800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1779D54D-30CE-5FB8-0A36-D329BB0D3D2F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926D088-0D23-0F6F-2015-5FE80575504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46F535EE-1236-E50F-B570-A7E856F4F6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16902F3D-502C-D97F-B9F6-8B43C0E050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009341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E37A156-DC3F-D0AC-280E-C8C4CAE91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5C0DD9-CB2E-6AD4-C0D0-2D91DD7CCFB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BA55818-6B55-5AB0-7BEA-79D04B17AB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DBC4F06-522D-674A-BCBE-A299AC9DD6BB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733EEF5-AB96-3618-8499-68C2BDAC198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FB73CECC-8BD5-073A-4C1B-0A36E7EDBE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2771C4AE-72C7-3FCC-2CE7-ED37BB5188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08573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4F3B909-24D1-CD19-13C5-8B67D741A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3E43188-BD54-1F53-42F7-AD253B77C7F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C062BA6-1D18-29A2-20FB-5D0040ECEE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BDF6F37-E4E1-285F-04EE-0BD546093A2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CA90394-E46A-6D86-3EC6-1BBFC4A9200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F5CE3C-2D25-743E-2CB8-9BBFD52D9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9433C35B-441D-D94C-FD43-C9A351BCEB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9E7FF1A7-FC1E-59A2-6632-27C01D5BBA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926BD63-1D16-39F1-CEA1-1833948659FB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627044" y="3857625"/>
            <a:ext cx="4620773" cy="176794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92943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48D8EEE-DBE0-ED7D-5416-DA9477770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78D0DC-0BE1-CB3A-2528-815EAA53E10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4AF2AA1-D58F-25F6-7385-6EC6B02441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278B086-7382-125C-3101-AAF87A133E4D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6642A14-7DAD-F65A-76A6-D56FF73814B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475DD1-5A5C-A601-2AA8-03838B5F6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F7E1C43F-6803-081C-1F0E-B7DD485EE6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FA1BCA32-B002-71BE-BB3C-D83766E02B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ECC5411-7A65-77C2-9E61-3D25FA025672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627044" y="4978400"/>
            <a:ext cx="4620773" cy="647168"/>
          </a:xfrm>
          <a:prstGeom prst="rect">
            <a:avLst/>
          </a:prstGeom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F98B34-FBCA-3A92-56F0-337D983EFD9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910073" y="4477705"/>
            <a:ext cx="4300038" cy="64716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34809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2598FB85-D236-C366-5228-9912CAA6F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FE4538D2-F171-A9C2-A67F-2F90FB1CEE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DFA449F6-3569-A336-2B3A-11CB8A2737F7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lang="en-GB"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Tackling Difficult Problems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A Worked Example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3284FF9-7163-7D59-6810-58A18996201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7134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6DFD4C9-0AB3-F15E-1133-2E5B367213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238A0EC-F4BF-193F-9479-31B5B70C815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C6E9D92-3173-D62A-0F1F-B284AC3AC0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F904A4C-0D78-5C75-C7E6-A4231E856923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DE06283-92EB-FAFA-093F-550B6A30953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243F9D4-57F4-0A42-17E6-3982A6083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6C732C4B-064E-16B1-E126-B0DF73BE07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298BBCA-B1BF-A764-AE77-820B0E99B5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2B29318-75C8-68FE-C555-0AD919B44434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627044" y="4978400"/>
            <a:ext cx="4620773" cy="64716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100010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9FCE442-9861-CD7F-614E-5D9865815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0305BFC-4480-882F-5222-4512656FEA3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AF9173D-B907-42B4-C87C-EA0629E753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D68D9FC-7E6D-68E7-1A81-025CC2F74BDC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E2F87BD-45B1-760B-12F0-BD90CA27DD1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A4AB71-74DF-85B1-25DD-DDB275CCF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829C6351-57F3-4E94-D6D6-D2D489A2D9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C88ED4F-CA1D-71AF-E3BE-EB40AEE68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342503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D4D3E2D-96A6-6C1E-26B0-1EDC6A4B7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059F94D-5FE4-12BC-045A-23AA4573223C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5701D3E-1547-3173-17DA-ECB19FF3F6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9799DD0-C888-E980-7D56-D8FDDCE6E37A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4EC7400-FEEC-13C9-5AED-FF294320B74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FF04D8C-06D0-6D2A-7940-FB760AAD4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0" name="Google Shape;136;p17">
            <a:extLst>
              <a:ext uri="{FF2B5EF4-FFF2-40B4-BE49-F238E27FC236}">
                <a16:creationId xmlns:a16="http://schemas.microsoft.com/office/drawing/2014/main" id="{E466A68C-F37F-66EF-C9E8-BED980D931ED}"/>
              </a:ext>
            </a:extLst>
          </p:cNvPr>
          <p:cNvSpPr/>
          <p:nvPr/>
        </p:nvSpPr>
        <p:spPr>
          <a:xfrm>
            <a:off x="6627738" y="4080512"/>
            <a:ext cx="612215" cy="177578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198;p20">
            <a:extLst>
              <a:ext uri="{FF2B5EF4-FFF2-40B4-BE49-F238E27FC236}">
                <a16:creationId xmlns:a16="http://schemas.microsoft.com/office/drawing/2014/main" id="{1FC3B324-A985-FFCD-6016-D2F58652A1D9}"/>
              </a:ext>
            </a:extLst>
          </p:cNvPr>
          <p:cNvSpPr txBox="1"/>
          <p:nvPr/>
        </p:nvSpPr>
        <p:spPr>
          <a:xfrm>
            <a:off x="4686248" y="5250889"/>
            <a:ext cx="1832832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Name of the dictionary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635F518-EAB3-E89C-4680-CB823143E8F9}"/>
              </a:ext>
            </a:extLst>
          </p:cNvPr>
          <p:cNvCxnSpPr>
            <a:cxnSpLocks/>
          </p:cNvCxnSpPr>
          <p:nvPr/>
        </p:nvCxnSpPr>
        <p:spPr>
          <a:xfrm flipV="1">
            <a:off x="5933854" y="4412343"/>
            <a:ext cx="788507" cy="84932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6A0E13F4-E1EB-73ED-417C-515B906206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C7391E8F-1715-65B3-76F0-4C9761C848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074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FB350BE-80C4-2EDB-9FCC-8074AB4F6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62DC951-97FE-F1B3-A1F9-894AFF04701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BCE83BA-A6E3-E270-1AA7-E816260A57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927C77F-CB39-4600-A2C2-4815B8130154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D8754BF-C0A2-EB07-2571-CBCE2ECD7196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1D71DB-2C84-9844-8109-380EE8143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7C1FA069-B8AC-DA9A-53A5-37E302C1D2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8D6B9C3C-8D81-8F5C-E4DC-31F54C4D86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733211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F572650-384D-5EC1-0D35-7DD1A8214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BF24150-05FB-630B-99D8-947EBD19CD6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9F6D4A0-B779-6582-9EB5-5EE0BC9598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4C54160-911E-FC22-9410-4E3CE5329A00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A500B3A0-FA65-5478-24C0-9ABA89472DF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73BB18C-F518-DCC0-0B28-F3C555730C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0" name="Google Shape;136;p17">
            <a:extLst>
              <a:ext uri="{FF2B5EF4-FFF2-40B4-BE49-F238E27FC236}">
                <a16:creationId xmlns:a16="http://schemas.microsoft.com/office/drawing/2014/main" id="{2AC1344B-A59B-E8AA-5630-8D2B751889B7}"/>
              </a:ext>
            </a:extLst>
          </p:cNvPr>
          <p:cNvSpPr/>
          <p:nvPr/>
        </p:nvSpPr>
        <p:spPr>
          <a:xfrm>
            <a:off x="7208520" y="4046250"/>
            <a:ext cx="175259" cy="22857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198;p20">
            <a:extLst>
              <a:ext uri="{FF2B5EF4-FFF2-40B4-BE49-F238E27FC236}">
                <a16:creationId xmlns:a16="http://schemas.microsoft.com/office/drawing/2014/main" id="{7C88E5CD-3F04-92ED-1BA3-5090061337B4}"/>
              </a:ext>
            </a:extLst>
          </p:cNvPr>
          <p:cNvSpPr txBox="1"/>
          <p:nvPr/>
        </p:nvSpPr>
        <p:spPr>
          <a:xfrm>
            <a:off x="3544140" y="3416337"/>
            <a:ext cx="379773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Assignment operator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41A8B9-164C-4E0D-9906-269C4B639373}"/>
              </a:ext>
            </a:extLst>
          </p:cNvPr>
          <p:cNvCxnSpPr>
            <a:cxnSpLocks/>
          </p:cNvCxnSpPr>
          <p:nvPr/>
        </p:nvCxnSpPr>
        <p:spPr>
          <a:xfrm>
            <a:off x="6428809" y="3739831"/>
            <a:ext cx="710644" cy="30641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16833076-4568-4442-98E7-370E64A211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BF866290-C9BA-49C8-96FE-27DC5E4684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390270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7A0F95F-B42A-EEA7-3D51-6ADD02D83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9B0C76B-0939-2D26-834D-B951C96681A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0E4773BC-1BA0-2C2E-E7CB-832833C72C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19DA740-03B9-3DB1-4993-B9ADD51389D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6A65488-717B-EF09-86A2-8974308DAD3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B05A76A-6A62-F34F-E083-59952979B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47ED4505-46F3-6D55-497C-FACCC9F84C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A3291F52-54A6-F7AE-6198-F717C7BB2D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781770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E17AAD3-C6E9-DC83-CBED-752E40440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101E86-ECB8-9E6D-52A2-F776A1AEF4C0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AAF5B2E-425F-35D7-45EC-C2CA51F57F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22781C7-537D-3B8F-B477-41B3195BFF6F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05D3FE0-D47D-CB22-D360-C40402511FE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84E9BE-7C35-80E8-FCD4-E19E5DF0C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Google Shape;136;p17">
            <a:extLst>
              <a:ext uri="{FF2B5EF4-FFF2-40B4-BE49-F238E27FC236}">
                <a16:creationId xmlns:a16="http://schemas.microsoft.com/office/drawing/2014/main" id="{A14E5394-C402-79BF-1D2A-6E45F7D22C5F}"/>
              </a:ext>
            </a:extLst>
          </p:cNvPr>
          <p:cNvSpPr/>
          <p:nvPr/>
        </p:nvSpPr>
        <p:spPr>
          <a:xfrm>
            <a:off x="7375287" y="4078136"/>
            <a:ext cx="129090" cy="16769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9B1AF41B-927F-BAED-591F-781994CFFF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BE850BBC-F0D9-328B-C487-EFED8D2AA3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28683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2862970-5B2F-D6F1-3279-7107CD863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8CC717B-94BA-08AD-F204-53C5A1EFE8F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B664F4D-B532-35A9-24F4-319703CD1F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4430BAD-8967-E0B5-D8D2-9DB22C8C978C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478FEFA-096E-2641-39E6-F566E291CB1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21EAD7E-EEF9-C029-6074-87FF1963D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Google Shape;136;p17">
            <a:extLst>
              <a:ext uri="{FF2B5EF4-FFF2-40B4-BE49-F238E27FC236}">
                <a16:creationId xmlns:a16="http://schemas.microsoft.com/office/drawing/2014/main" id="{3C619A78-4B3F-54D5-AEA1-61953284B6AF}"/>
              </a:ext>
            </a:extLst>
          </p:cNvPr>
          <p:cNvSpPr/>
          <p:nvPr/>
        </p:nvSpPr>
        <p:spPr>
          <a:xfrm>
            <a:off x="7375287" y="4078136"/>
            <a:ext cx="129090" cy="16769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136;p17">
            <a:extLst>
              <a:ext uri="{FF2B5EF4-FFF2-40B4-BE49-F238E27FC236}">
                <a16:creationId xmlns:a16="http://schemas.microsoft.com/office/drawing/2014/main" id="{213D75DA-063B-4D2A-BE0C-D0F9AA366CD4}"/>
              </a:ext>
            </a:extLst>
          </p:cNvPr>
          <p:cNvSpPr/>
          <p:nvPr/>
        </p:nvSpPr>
        <p:spPr>
          <a:xfrm>
            <a:off x="6643767" y="4756316"/>
            <a:ext cx="129090" cy="16769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D6329085-6710-77C3-E280-395BBF8DB1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FC029F35-BC90-0A7A-442D-75554E67B1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25013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7BF7494-1D13-4293-FA13-FA3C31A68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179604C-A86B-F8C7-04CD-8B8E669EDDE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77DB0E7-B94C-E5C8-C4A0-9635E1F3CF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39DAF2B-8B79-F9AA-B833-793940437ADB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BD595D9-ECFD-4E80-90DB-4D25820DA9E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2A518BF-ABBA-C1FE-3A7E-F7E33FA97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" name="Google Shape;136;p17">
            <a:extLst>
              <a:ext uri="{FF2B5EF4-FFF2-40B4-BE49-F238E27FC236}">
                <a16:creationId xmlns:a16="http://schemas.microsoft.com/office/drawing/2014/main" id="{2A1CFD39-FEC2-6632-AAE6-2BF3972FCF09}"/>
              </a:ext>
            </a:extLst>
          </p:cNvPr>
          <p:cNvSpPr/>
          <p:nvPr/>
        </p:nvSpPr>
        <p:spPr>
          <a:xfrm>
            <a:off x="7375287" y="4078136"/>
            <a:ext cx="129090" cy="16769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198;p20">
            <a:extLst>
              <a:ext uri="{FF2B5EF4-FFF2-40B4-BE49-F238E27FC236}">
                <a16:creationId xmlns:a16="http://schemas.microsoft.com/office/drawing/2014/main" id="{046867D7-A765-1A70-132E-72DF8D7520F1}"/>
              </a:ext>
            </a:extLst>
          </p:cNvPr>
          <p:cNvSpPr txBox="1"/>
          <p:nvPr/>
        </p:nvSpPr>
        <p:spPr>
          <a:xfrm>
            <a:off x="7528560" y="4784968"/>
            <a:ext cx="379773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Curly braces defining the dictionary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5835212-E6BC-4BE6-7BDA-856F3B437CC9}"/>
              </a:ext>
            </a:extLst>
          </p:cNvPr>
          <p:cNvCxnSpPr>
            <a:cxnSpLocks/>
          </p:cNvCxnSpPr>
          <p:nvPr/>
        </p:nvCxnSpPr>
        <p:spPr>
          <a:xfrm flipH="1" flipV="1">
            <a:off x="7521322" y="4255847"/>
            <a:ext cx="464820" cy="5768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Google Shape;136;p17">
            <a:extLst>
              <a:ext uri="{FF2B5EF4-FFF2-40B4-BE49-F238E27FC236}">
                <a16:creationId xmlns:a16="http://schemas.microsoft.com/office/drawing/2014/main" id="{7E32E7E5-AFB2-A0A0-8F1A-699D1CCBCD4B}"/>
              </a:ext>
            </a:extLst>
          </p:cNvPr>
          <p:cNvSpPr/>
          <p:nvPr/>
        </p:nvSpPr>
        <p:spPr>
          <a:xfrm>
            <a:off x="6643767" y="4756316"/>
            <a:ext cx="129090" cy="167691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C80C607-2EA7-1F3A-646A-F3BD85AB4773}"/>
              </a:ext>
            </a:extLst>
          </p:cNvPr>
          <p:cNvCxnSpPr>
            <a:cxnSpLocks/>
          </p:cNvCxnSpPr>
          <p:nvPr/>
        </p:nvCxnSpPr>
        <p:spPr>
          <a:xfrm flipH="1" flipV="1">
            <a:off x="6839045" y="4832705"/>
            <a:ext cx="1017175" cy="16769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455B7A2B-08E1-1DF2-A902-10FB6B2D3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A229940-E984-2153-9519-8A29A9CE62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199139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F947B74-F3B3-E20F-57FB-2256192AC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4968C37-CA22-2155-94AF-4BF4B1B46B1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FCA60CC-5935-C8FB-FF1C-C10CEA2A2E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2403B34-F5D8-6E91-4D72-E27B8952FDB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B90C5D2-93DB-2B3E-545C-4155A853159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F14D6D-9125-B37F-AF2E-DB9B6A418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DC0A06BA-9113-850F-5EE3-7DC0BFF83A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962BABF-6458-2931-5B59-7BCB7B0F36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7706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F44D2816-F3CD-D809-7DF8-BAADFE612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FE342147-D40B-9AA5-23BB-0D8DAEA49D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F1D8B5D2-3FCC-125B-C5CC-961B9DE219BB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lang="en-GB"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Tackling Difficult Problems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A Worked Example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Practical</a:t>
            </a: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5FD2498-6201-C0BE-BD3D-72A1147A540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17380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DB7F571-262F-CFCE-CF63-935C73BE2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94AD80-204E-E2EA-1BD0-75FD50466D1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861211B1-DCCB-647F-1B4D-1D45E64093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C737EF8-EB2E-A12D-DEBD-CD780D7DBB87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D92B2C4-D636-0025-ED6A-3F78FA3574D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3BB8685-0055-FDB0-1623-CF3462EE9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Google Shape;136;p17">
            <a:extLst>
              <a:ext uri="{FF2B5EF4-FFF2-40B4-BE49-F238E27FC236}">
                <a16:creationId xmlns:a16="http://schemas.microsoft.com/office/drawing/2014/main" id="{EDB86818-2D7E-9E84-2A3A-A883935ADEFD}"/>
              </a:ext>
            </a:extLst>
          </p:cNvPr>
          <p:cNvSpPr/>
          <p:nvPr/>
        </p:nvSpPr>
        <p:spPr>
          <a:xfrm>
            <a:off x="6917298" y="4286252"/>
            <a:ext cx="612215" cy="177578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1766413-6F9D-DA53-8447-7BFF074CAA09}"/>
              </a:ext>
            </a:extLst>
          </p:cNvPr>
          <p:cNvCxnSpPr>
            <a:cxnSpLocks/>
          </p:cNvCxnSpPr>
          <p:nvPr/>
        </p:nvCxnSpPr>
        <p:spPr>
          <a:xfrm>
            <a:off x="5697084" y="4092165"/>
            <a:ext cx="1149104" cy="2914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198;p20">
            <a:extLst>
              <a:ext uri="{FF2B5EF4-FFF2-40B4-BE49-F238E27FC236}">
                <a16:creationId xmlns:a16="http://schemas.microsoft.com/office/drawing/2014/main" id="{770B662C-1CD6-CF51-16FE-8FBED60A5AA8}"/>
              </a:ext>
            </a:extLst>
          </p:cNvPr>
          <p:cNvSpPr txBox="1"/>
          <p:nvPr/>
        </p:nvSpPr>
        <p:spPr>
          <a:xfrm>
            <a:off x="4272405" y="3290501"/>
            <a:ext cx="1828083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key </a:t>
            </a:r>
            <a:b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(the name you look up!)</a:t>
            </a:r>
            <a:endParaRPr sz="18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CCEB1900-64C8-5AB1-4A50-3AC8601587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28816D7B-BC2A-F948-ECB2-A741219AF2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46113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B32C6E8-6541-00E9-6514-633DFBFCA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C9A2A5-48A0-2533-0181-5667D7B6492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EBF08AE-9E99-5704-562B-1D430F84D5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1E494F0D-4663-C55D-54EF-51F2F6B2FBE8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F78661A-9603-1A8D-03AC-BCCE70B46477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335273-F81E-3612-146F-97A3DAE9D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C7AB9251-5E34-4DC8-4CB4-41B1DA6B4E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9F5935D4-47B9-DB11-BD1E-9FFBFF6889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35559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BB1654C-A858-7BBD-8B5A-E571C0C35C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9A1036-A592-B5BF-6C83-A8EFC611671E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94218D0-5269-BB76-5139-CE9DAB181F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9E42609-7AA2-866F-FA16-A2D626260FA4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BA3692F-273C-72F3-C81D-C70F1F340245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5422EF8-FDAB-7C98-CFB2-3F16BAE41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Google Shape;136;p17">
            <a:extLst>
              <a:ext uri="{FF2B5EF4-FFF2-40B4-BE49-F238E27FC236}">
                <a16:creationId xmlns:a16="http://schemas.microsoft.com/office/drawing/2014/main" id="{41E17549-D7B4-C0F4-88E7-CADC98749D81}"/>
              </a:ext>
            </a:extLst>
          </p:cNvPr>
          <p:cNvSpPr/>
          <p:nvPr/>
        </p:nvSpPr>
        <p:spPr>
          <a:xfrm>
            <a:off x="7460963" y="4306314"/>
            <a:ext cx="80933" cy="141846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198;p20">
            <a:extLst>
              <a:ext uri="{FF2B5EF4-FFF2-40B4-BE49-F238E27FC236}">
                <a16:creationId xmlns:a16="http://schemas.microsoft.com/office/drawing/2014/main" id="{3E06744D-F5C3-D906-EB21-0D51E651DA41}"/>
              </a:ext>
            </a:extLst>
          </p:cNvPr>
          <p:cNvSpPr txBox="1"/>
          <p:nvPr/>
        </p:nvSpPr>
        <p:spPr>
          <a:xfrm>
            <a:off x="7581900" y="4861168"/>
            <a:ext cx="379773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colon – tells us this is a “key : value” pair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684A748-8DE2-D2EE-628C-A6F9EB8661EA}"/>
              </a:ext>
            </a:extLst>
          </p:cNvPr>
          <p:cNvCxnSpPr>
            <a:cxnSpLocks/>
          </p:cNvCxnSpPr>
          <p:nvPr/>
        </p:nvCxnSpPr>
        <p:spPr>
          <a:xfrm flipH="1" flipV="1">
            <a:off x="7647679" y="4501891"/>
            <a:ext cx="228851" cy="4462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269E75D1-B801-2260-4593-F6F3716317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1A2B6C0A-D8C9-3EF1-54B7-7300740EF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94759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8D138D3-15E3-D25D-09EE-FD0FFFF63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51EF7FB-50C8-399E-C487-871B87A6353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6032FC2-AD9D-9D0D-FDB5-11B101B608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56BA0C48-552A-112A-2ADA-D2F6CDF2089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4315420-DF8C-6B84-F41A-6F2B8168DF4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02133D-A62A-9E7D-FB41-7A42E5B79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EDC927DF-9E61-B124-CEAC-9DAE6AB0B7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F79DA60A-4809-986C-25DA-37A600315D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091948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F9DCD60-D497-0925-AC2B-9E118CE8B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B9B9F4C-8C26-08F7-1B72-559666F234A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639583E-F474-0F98-2580-10659F85FF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DBA8D5B-94F8-63AE-8264-EFCBA97E6776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F9E4677-71C5-DE36-DD07-2AF8BB731CF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489F5C2-CF7D-4115-FC47-4ABE79800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Google Shape;136;p17">
            <a:extLst>
              <a:ext uri="{FF2B5EF4-FFF2-40B4-BE49-F238E27FC236}">
                <a16:creationId xmlns:a16="http://schemas.microsoft.com/office/drawing/2014/main" id="{9C9CBEB2-F8ED-996E-6E30-81234FEBE182}"/>
              </a:ext>
            </a:extLst>
          </p:cNvPr>
          <p:cNvSpPr/>
          <p:nvPr/>
        </p:nvSpPr>
        <p:spPr>
          <a:xfrm>
            <a:off x="7576232" y="4286252"/>
            <a:ext cx="2089245" cy="177578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198;p20">
            <a:extLst>
              <a:ext uri="{FF2B5EF4-FFF2-40B4-BE49-F238E27FC236}">
                <a16:creationId xmlns:a16="http://schemas.microsoft.com/office/drawing/2014/main" id="{6F2E07CD-72D4-9B7B-B30A-8E51CA378208}"/>
              </a:ext>
            </a:extLst>
          </p:cNvPr>
          <p:cNvSpPr txBox="1"/>
          <p:nvPr/>
        </p:nvSpPr>
        <p:spPr>
          <a:xfrm>
            <a:off x="7145723" y="4832925"/>
            <a:ext cx="406438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Value  (the information you get back!)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250D536-EC38-F8EF-084B-41AFF56F41E9}"/>
              </a:ext>
            </a:extLst>
          </p:cNvPr>
          <p:cNvCxnSpPr>
            <a:cxnSpLocks/>
          </p:cNvCxnSpPr>
          <p:nvPr/>
        </p:nvCxnSpPr>
        <p:spPr>
          <a:xfrm flipH="1" flipV="1">
            <a:off x="8444022" y="4509158"/>
            <a:ext cx="423360" cy="40040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5BC6C52D-87D7-32F4-0384-5D1B73890A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EF5C762B-D47A-9E36-39B8-A90B97D580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120403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6C93FF3-113D-8233-1751-3AD11AE09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21095CE-043D-C0F2-CB39-45A2DE011B9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E12926E-3152-0FA5-78CF-50CB3B96A0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8536272C-0AA2-0C82-E23F-D26437F3CFE9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455AF87-5E2D-6D37-9E0A-D7657B3FFDD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8C0F139-BD0C-F157-514B-78DB5B84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EA240617-098F-7CF3-5BCA-FDF5C278A2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B7D3EF41-74D4-AEBB-00F5-FD08FC43D8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06240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4D6830C-2BF5-7292-91AA-64759830A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930F24D-5D76-7110-83F4-1FC0544FA9F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3EF32D2-1D62-00E2-F567-7A6E4B9DBE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17A7263-F32F-B3F5-F031-71EB28BE69A7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EAE4AE9-DBE9-C370-EBEA-CB049EAAD4A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85E3703-39F7-4F31-FF3A-531386760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5" name="Google Shape;198;p20">
            <a:extLst>
              <a:ext uri="{FF2B5EF4-FFF2-40B4-BE49-F238E27FC236}">
                <a16:creationId xmlns:a16="http://schemas.microsoft.com/office/drawing/2014/main" id="{A72616FC-F025-4E48-6375-9CCC01BA662A}"/>
              </a:ext>
            </a:extLst>
          </p:cNvPr>
          <p:cNvSpPr txBox="1"/>
          <p:nvPr/>
        </p:nvSpPr>
        <p:spPr>
          <a:xfrm>
            <a:off x="6697980" y="5876001"/>
            <a:ext cx="519349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This will print:           </a:t>
            </a:r>
            <a:r>
              <a:rPr lang="en-GB" sz="16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a sweet red or green fruit</a:t>
            </a:r>
            <a:endParaRPr sz="16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136;p17">
            <a:extLst>
              <a:ext uri="{FF2B5EF4-FFF2-40B4-BE49-F238E27FC236}">
                <a16:creationId xmlns:a16="http://schemas.microsoft.com/office/drawing/2014/main" id="{9A54F428-203D-3DD4-C94B-31A67A9883A9}"/>
              </a:ext>
            </a:extLst>
          </p:cNvPr>
          <p:cNvSpPr/>
          <p:nvPr/>
        </p:nvSpPr>
        <p:spPr>
          <a:xfrm>
            <a:off x="6611190" y="5393346"/>
            <a:ext cx="1832832" cy="234669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AB6AB06-DD42-8267-867C-7A714964CAC2}"/>
              </a:ext>
            </a:extLst>
          </p:cNvPr>
          <p:cNvCxnSpPr>
            <a:cxnSpLocks/>
          </p:cNvCxnSpPr>
          <p:nvPr/>
        </p:nvCxnSpPr>
        <p:spPr>
          <a:xfrm flipV="1">
            <a:off x="7414260" y="5693638"/>
            <a:ext cx="123826" cy="21948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862F5EE9-6AF5-ECAD-F250-2878D26D94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8AEB782-E2BC-972A-8A73-D6D22620C4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81094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1E10AFE-E066-03A5-6EEE-7A0C263B2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2C0A3EB-3387-A889-069F-2148FD6D70F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04CC5B4-AF8B-F9C3-5CA9-7ABF3FCF17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DDFEDA9-73D5-B5E2-9498-ED3B532AED8E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09404FD7-D44C-C160-54BF-5BC1E298F28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82EA2AB-737B-D347-F820-D49DC1A1D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5" name="Google Shape;198;p20">
            <a:extLst>
              <a:ext uri="{FF2B5EF4-FFF2-40B4-BE49-F238E27FC236}">
                <a16:creationId xmlns:a16="http://schemas.microsoft.com/office/drawing/2014/main" id="{50829896-64C7-1ABC-D587-EAD4760AB40D}"/>
              </a:ext>
            </a:extLst>
          </p:cNvPr>
          <p:cNvSpPr txBox="1"/>
          <p:nvPr/>
        </p:nvSpPr>
        <p:spPr>
          <a:xfrm>
            <a:off x="6697980" y="5876001"/>
            <a:ext cx="519349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This will print:           a sweet red or green fruit</a:t>
            </a:r>
            <a:endParaRPr sz="16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136;p17">
            <a:extLst>
              <a:ext uri="{FF2B5EF4-FFF2-40B4-BE49-F238E27FC236}">
                <a16:creationId xmlns:a16="http://schemas.microsoft.com/office/drawing/2014/main" id="{FF0E0DB7-756D-992D-45AB-037A0E102023}"/>
              </a:ext>
            </a:extLst>
          </p:cNvPr>
          <p:cNvSpPr/>
          <p:nvPr/>
        </p:nvSpPr>
        <p:spPr>
          <a:xfrm>
            <a:off x="6611190" y="5393346"/>
            <a:ext cx="1832832" cy="234669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C32E70-C104-9FBB-7AD6-56FDDAB67FF6}"/>
              </a:ext>
            </a:extLst>
          </p:cNvPr>
          <p:cNvCxnSpPr>
            <a:cxnSpLocks/>
          </p:cNvCxnSpPr>
          <p:nvPr/>
        </p:nvCxnSpPr>
        <p:spPr>
          <a:xfrm flipV="1">
            <a:off x="7414260" y="5693638"/>
            <a:ext cx="123826" cy="21948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E99F9248-49EE-9D90-CA61-E522397078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C25DF783-2DD5-D7CE-D098-F1D15A5399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50419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49D87B8-C80B-4C8C-8701-7F2429E8D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F4AE06-85E1-28B3-5CBF-20A3A300832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FD77C7FD-2D7B-CF26-9C42-25A1EB0DA0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EF53C9B-E07F-97E8-4BBF-B170C2C83AD3}"/>
              </a:ext>
            </a:extLst>
          </p:cNvPr>
          <p:cNvSpPr txBox="1"/>
          <p:nvPr/>
        </p:nvSpPr>
        <p:spPr>
          <a:xfrm>
            <a:off x="1036320" y="1607111"/>
            <a:ext cx="49834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Before we dive into today’s work, there is one concept we’d like to revisit in more detail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dictionary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or 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, is a data type in Python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allows us to store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under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keys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Think of a real-life dictionary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word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read its definition (the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 the same way, a Python </a:t>
            </a:r>
            <a:r>
              <a:rPr lang="en-GB" sz="1600" b="1" i="1" dirty="0" err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dict</a:t>
            </a: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lets you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 look up a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b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Get back the </a:t>
            </a:r>
            <a:r>
              <a:rPr lang="en-GB" b="1" i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value</a:t>
            </a: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associated with it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4691422-F30C-A4B0-F600-05F6D74A54F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3/11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B827BC6-9247-2A4C-6DF5-65EA00509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37" y="3840523"/>
            <a:ext cx="4670765" cy="1812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ollins Concise English Dictionary, 1998, detail.">
            <a:extLst>
              <a:ext uri="{FF2B5EF4-FFF2-40B4-BE49-F238E27FC236}">
                <a16:creationId xmlns:a16="http://schemas.microsoft.com/office/drawing/2014/main" id="{D2B4C551-6282-96EF-A2EF-2C0DB4BC1D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9" t="2953" r="8721" b="46596"/>
          <a:stretch>
            <a:fillRect/>
          </a:stretch>
        </p:blipFill>
        <p:spPr bwMode="auto">
          <a:xfrm>
            <a:off x="7986142" y="2027229"/>
            <a:ext cx="3223968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1BE4A4C7-02D6-8A25-3FD7-ECCD7C3C33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7"/>
          <a:stretch>
            <a:fillRect/>
          </a:stretch>
        </p:blipFill>
        <p:spPr bwMode="auto">
          <a:xfrm>
            <a:off x="6643767" y="2027229"/>
            <a:ext cx="1003912" cy="14590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707213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E15EA83-0729-9BC5-DD4B-9D444681B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8CF1E2D-DA09-9F40-0EE2-CAEDDEDB335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AC6324F-6925-7731-4DCA-22FDB86518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AFF412F-2A8B-8E4D-F6C5-E1A06B0356A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805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>
          <a:extLst>
            <a:ext uri="{FF2B5EF4-FFF2-40B4-BE49-F238E27FC236}">
              <a16:creationId xmlns:a16="http://schemas.microsoft.com/office/drawing/2014/main" id="{AF0FCFE3-F53F-1F10-DB17-53453D955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184">
            <a:extLst>
              <a:ext uri="{FF2B5EF4-FFF2-40B4-BE49-F238E27FC236}">
                <a16:creationId xmlns:a16="http://schemas.microsoft.com/office/drawing/2014/main" id="{E338D5AB-3BCE-1D17-D4C1-EB790F42F0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Today’s Lecture</a:t>
            </a:r>
            <a:endParaRPr dirty="0"/>
          </a:p>
        </p:txBody>
      </p:sp>
      <p:sp>
        <p:nvSpPr>
          <p:cNvPr id="3213" name="Google Shape;3213;p184">
            <a:extLst>
              <a:ext uri="{FF2B5EF4-FFF2-40B4-BE49-F238E27FC236}">
                <a16:creationId xmlns:a16="http://schemas.microsoft.com/office/drawing/2014/main" id="{8AE9F370-5020-1A70-B326-C6D88785E712}"/>
              </a:ext>
            </a:extLst>
          </p:cNvPr>
          <p:cNvSpPr txBox="1"/>
          <p:nvPr/>
        </p:nvSpPr>
        <p:spPr>
          <a:xfrm>
            <a:off x="1211100" y="1829365"/>
            <a:ext cx="99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42900">
              <a:lnSpc>
                <a:spcPct val="90000"/>
              </a:lnSpc>
              <a:buClr>
                <a:srgbClr val="3D85C6"/>
              </a:buClr>
              <a:buSzPts val="1800"/>
              <a:buFont typeface="Calibri"/>
              <a:buChar char="●"/>
            </a:pP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Lecture 5: Consolidation</a:t>
            </a:r>
            <a:b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lang="en-GB"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Tackling Difficult Problems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A Worked Example</a:t>
            </a:r>
            <a:b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600"/>
              <a:buFont typeface="Calibri"/>
              <a:buChar char="○"/>
            </a:pPr>
            <a:r>
              <a:rPr lang="en-GB" sz="1600" b="1" dirty="0">
                <a:solidFill>
                  <a:srgbClr val="3D85C6"/>
                </a:solidFill>
                <a:latin typeface="Calibri"/>
                <a:ea typeface="Calibri"/>
                <a:cs typeface="Calibri"/>
                <a:sym typeface="Calibri"/>
              </a:rPr>
              <a:t>Practical</a:t>
            </a:r>
          </a:p>
          <a:p>
            <a:pPr marL="457200" lvl="0" indent="-342900">
              <a:lnSpc>
                <a:spcPct val="90000"/>
              </a:lnSpc>
              <a:spcBef>
                <a:spcPts val="1200"/>
              </a:spcBef>
              <a:buClr>
                <a:srgbClr val="D9D9D9"/>
              </a:buClr>
              <a:buSzPts val="1800"/>
              <a:buFont typeface="Calibri"/>
              <a:buChar char="●"/>
            </a:pPr>
            <a:r>
              <a:rPr lang="en-GB" sz="18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Lecture 6: Introduction to NumPy</a:t>
            </a:r>
            <a:br>
              <a:rPr lang="en-GB" sz="18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0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>
              <a:lnSpc>
                <a:spcPct val="90000"/>
              </a:lnSpc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Recap: The Course So Far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>
              <a:lnSpc>
                <a:spcPct val="90000"/>
              </a:lnSpc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What is NumPy?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>
              <a:lnSpc>
                <a:spcPct val="90000"/>
              </a:lnSpc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NumPy Arrays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>
              <a:lnSpc>
                <a:spcPct val="90000"/>
              </a:lnSpc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Arrays vs Lists</a:t>
            </a:r>
            <a:br>
              <a:rPr lang="en-GB" sz="12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200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>
              <a:lnSpc>
                <a:spcPct val="90000"/>
              </a:lnSpc>
              <a:buClr>
                <a:srgbClr val="D9D9D9"/>
              </a:buClr>
              <a:buSzPts val="1800"/>
              <a:buFont typeface="Calibri"/>
              <a:buChar char="○"/>
            </a:pPr>
            <a: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Practical</a:t>
            </a:r>
            <a:br>
              <a:rPr lang="en-GB" sz="1600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 b="1" dirty="0">
              <a:solidFill>
                <a:srgbClr val="3D85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B389FB70-0BAD-05B0-9E1C-55482FB62D18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1/11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6940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D10AE53-68FC-9570-62F1-5F57661A8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AAF2DA4-07DF-B3CD-5217-8E904176A981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9C176BA-8FD6-7B49-73C4-C0DA6B43CA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DA966611-4B93-5A74-9DD8-2A385689BAE8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26EBAD7-EE10-61D5-6A45-BB70114DC60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78333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83F72DF8-7282-5DAA-D65E-F803B7705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F03E12C-836C-456C-DBF9-72ACE6183958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72AD56F-7F82-979E-2804-718D9999C9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313E610F-3CEE-7829-3F5A-68551C1376F7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59F371D-8A4C-95F6-EBEE-2254275FE58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95193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9D4F734F-9E8F-822B-E8CF-23618D520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D428DB7-A419-F438-32E9-8F74B8AC08B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6FE5889-5470-EFE7-ABED-468E5AF15D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D386AEC-3D0F-F1C9-1646-E6B06619AF17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5193CE18-D90B-81B9-AC41-CE290DF7D90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C676F3-DC84-D81F-F890-92113CF6D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4B9429B-F999-C86B-509C-7AA35BF5FC9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2648" y="774124"/>
            <a:ext cx="4537367" cy="24016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110759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1F520839-D5EF-A58A-6E6D-8AE638581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E9C692-F590-42DC-C55A-6F5AF96862F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925B8CB-A2B7-ABB9-FD08-1956BE9620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7A3BC2C-FB9A-9DBB-A120-A5007BC2D4E8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F0A9D30C-93B8-8CE4-899F-DF7DC735B3E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C6EFAE-5702-2E67-BC6C-C2709632D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B3B6277-D8E7-6037-3E16-77A4FC9F528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2648" y="2009186"/>
            <a:ext cx="4537367" cy="116653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185327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41C88DE1-7AF1-A92E-FF0A-939439712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8B028A-5812-55A8-8E1B-DC2054CED88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6645FF6A-41F2-0283-E14B-EB83CCB78A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405077A-236A-9BEF-9741-49220D13FF56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68E416F-D972-6DAA-BA67-FD8C65433839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C152D7-675E-055E-AEAE-262360E6D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9EEB3D4-713B-615C-5C47-C2F9A9A2B99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6432648" y="2636402"/>
            <a:ext cx="4537367" cy="53932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566516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EAFADE7-DE7E-04B4-F3B4-81F0AEEFD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CDC0053-1195-B70A-9B51-2F6FDEC31102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E41F342-761F-4851-4201-00133E2231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FB8C16E-5957-DC31-A68E-FBB7F59DEBE4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9333DEA0-643C-E406-F8A9-D37AE735AB94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817221-E45D-AD2B-5F97-8DBA74F5A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7247095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FA8EE64-A19C-EF31-5E45-230EAE7EB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ADC8B8-6C5B-3A34-7668-A3BF5B5DBCE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26F09ED-1911-F8D3-3BFC-73E4DE5317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1037760-71A0-BDA1-C661-D2EEB5504107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F814B3C-EB4E-1842-42BD-F28E08878DF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F8752E-2ED9-7752-A7EE-4A6603B5B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Google Shape;198;p20">
            <a:extLst>
              <a:ext uri="{FF2B5EF4-FFF2-40B4-BE49-F238E27FC236}">
                <a16:creationId xmlns:a16="http://schemas.microsoft.com/office/drawing/2014/main" id="{381FAED8-AC66-D2F2-E87A-DB0E35F0EC65}"/>
              </a:ext>
            </a:extLst>
          </p:cNvPr>
          <p:cNvSpPr txBox="1"/>
          <p:nvPr/>
        </p:nvSpPr>
        <p:spPr>
          <a:xfrm>
            <a:off x="7299679" y="3456503"/>
            <a:ext cx="4064387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Prints:</a:t>
            </a:r>
            <a:b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600" b="1" i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 piece of furniture for sitting</a:t>
            </a:r>
            <a:endParaRPr sz="1600" b="1" i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433774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975CEF6-7D0B-7E61-A951-F33580D44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0C7886-E644-6BE3-AD11-25644A05A9D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1E2C791-72D9-7147-093C-8959624B7C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30FAE61-FB2B-49F5-070C-EA743B3FAB58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93460EC-0026-8066-3669-1A57828998C3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EDA85C-3E02-CA1A-BF1B-7B6D030D5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0110733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F4FFF9C-8A89-A469-40CD-835530CA9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4EC90B0-0555-6AFB-F593-A1F76DD9386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417CDC7B-DE7F-FA19-9064-C3396E8425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F7F7775-1121-5BE2-4DF5-152EF8BFA5F8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57C2517-7E45-AAC8-1122-17B2736598FB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7C3447-ABE4-B996-FF4C-3A6B076CB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5030992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0E64E8E6-9E1F-9524-93FE-5B6877080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FC395FC-58A0-2DB7-168E-1E508687F22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74C5402B-E314-26DD-53FE-B2B541B1DF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92D125D-F0E2-F2BB-F7C7-EA1499657174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39EC64ED-776C-BE0D-3F7A-DF0A4D425AF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724F44-3B19-DB6F-A015-C3F21B8BC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94870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1B8FAAB-8D5B-5EB1-04E0-7ED47678D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746DC41-E22F-F82D-2E6A-EA4226588A77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0498354-BE95-BCDF-0E3F-21C7923FDB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1342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Recap: The Course So Far</a:t>
            </a:r>
            <a:endParaRPr dirty="0"/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B82DE29-1AB2-D043-84CF-6A139474938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2/11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4440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0FA4849-94CC-3BEB-7A7D-156626D4C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D072A8D-ED1F-9CBA-26D1-13CF1D7CF05D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8504846-674E-8C25-1C15-CF811B1929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775BE0E8-7FF0-2676-FBE1-4494840542EF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D5E6778D-25BD-F622-736A-CDA31A101CE2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3FE361-1785-7640-FF60-F8987798A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62CF438-0015-641A-78EC-62AD4E189A2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5577070-5E5F-8B20-C9F6-0EFE03397A6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7413528" y="3438427"/>
            <a:ext cx="3493286" cy="267373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2933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71869267-E844-49B8-F71D-97118D935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E54B988-661B-5A6C-B98C-6105180C51BF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546A4C50-0571-7243-A9EC-17E418105A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0575AE0A-5B47-B270-1DEE-CA2FB7466861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A27921A-0C3B-E1E3-8F41-329847A5D3F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7EF316-F811-F30C-6FE7-CE8E6B7DD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3EDD919-1927-DE38-6383-0AEEA789162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C34E1DD-DA55-0694-DE28-E269F970B5C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7413528" y="4845377"/>
            <a:ext cx="3493286" cy="12667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364452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E8EF6DFA-F47B-D936-265D-8052F7C8A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B982F5-4C6F-115A-6242-FCEB4623B69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9FD2493F-6AD4-8132-6DC2-FC045F0AF6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C02B8715-C47E-55F9-12DC-462A53583914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CEA9CC8-A583-FD76-F3EC-0234B6C4961D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3CF91F-4298-AFC5-BCFC-D474A1757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5176AF7-C018-035A-5100-640D92AB174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C460357-25D6-6505-7DF7-671743C941E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7413528" y="5475513"/>
            <a:ext cx="3493286" cy="63664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379908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F56C3800-E743-E7BC-116B-876F32290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1C38B3B-D193-78DD-0A63-7326E1F35A05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9C91694-13ED-6F3E-7C44-9E19519184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710EDEB-B6B0-B9DA-FF49-157C6C3A7CA5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6F738825-03C9-DC80-E03A-AA23B4E98D5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BD96A2-0BB9-18E2-94D0-227BF6591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3E8217C-3C27-2714-2474-B32E1E75A1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24F27A2-4486-097A-C03C-5CEFCE9AA1B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7413528" y="5475513"/>
            <a:ext cx="3493286" cy="636643"/>
          </a:xfrm>
          <a:prstGeom prst="rect">
            <a:avLst/>
          </a:prstGeom>
          <a:ln>
            <a:noFill/>
          </a:ln>
        </p:spPr>
      </p:pic>
      <p:sp>
        <p:nvSpPr>
          <p:cNvPr id="5" name="Google Shape;198;p20">
            <a:extLst>
              <a:ext uri="{FF2B5EF4-FFF2-40B4-BE49-F238E27FC236}">
                <a16:creationId xmlns:a16="http://schemas.microsoft.com/office/drawing/2014/main" id="{AB778CCE-DE99-3ADF-DBD5-D1B163AA8864}"/>
              </a:ext>
            </a:extLst>
          </p:cNvPr>
          <p:cNvSpPr txBox="1"/>
          <p:nvPr/>
        </p:nvSpPr>
        <p:spPr>
          <a:xfrm>
            <a:off x="3624487" y="5469529"/>
            <a:ext cx="406438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Prints:   [“apple”, “banana”, “cherry”]</a:t>
            </a:r>
            <a:endParaRPr sz="1600" b="1" i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399262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D218E202-841C-AC47-FCD1-2658E8FE4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58F8535-8C1D-2B6A-786F-3054D10A71E3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207B7292-51FE-5718-2BEB-AA86A30D3A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62363F01-36F3-33C2-2226-A29D585BFC13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48843211-51F6-FC8B-2BA5-D59C604F04C1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B72287-4692-6D92-263E-AD1C2535D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17FA162-7E79-7536-37E5-433BD123824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04DFCE5-77B3-3634-859B-8F3A90C4A2CC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070" b="66459"/>
          <a:stretch>
            <a:fillRect/>
          </a:stretch>
        </p:blipFill>
        <p:spPr>
          <a:xfrm>
            <a:off x="7413528" y="5475513"/>
            <a:ext cx="3493286" cy="63664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4049218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45D6BDF-653B-B27D-9D07-8B672F626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EBA9C37-0139-2558-D9B0-F4C26A0177AA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BFF5BD4A-41A5-FDE2-B6D7-1748B11BFF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EA1543DB-D326-617B-423E-A393CF5565DF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EA4A88C2-9977-B564-9E79-F9AC5D018B2A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A7DDCD-961C-51E5-6ABD-0B666776C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5651867-BA77-85B8-2920-36D04E3B5A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5055464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B95A9F58-8988-594F-CE76-9E988C63D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5EB1EC-A419-413F-C8D4-4B00B4596C0B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E247EEF0-B1AB-C095-02E4-B1CE4417CE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43F2BC4D-C20B-4253-6AC9-A0F8CCB34DD5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83C796AC-F485-9AEC-BDFD-2EE43B6C1F9C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2EBF89-E5AB-18F6-E4D9-1A4391363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0A8F336-D7D3-6022-7362-2D986A03C47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198;p20">
            <a:extLst>
              <a:ext uri="{FF2B5EF4-FFF2-40B4-BE49-F238E27FC236}">
                <a16:creationId xmlns:a16="http://schemas.microsoft.com/office/drawing/2014/main" id="{2B918F34-9A69-F4FB-C397-6431B77F7D7D}"/>
              </a:ext>
            </a:extLst>
          </p:cNvPr>
          <p:cNvSpPr txBox="1"/>
          <p:nvPr/>
        </p:nvSpPr>
        <p:spPr>
          <a:xfrm>
            <a:off x="5792652" y="5582650"/>
            <a:ext cx="139057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Prints:   “pi”</a:t>
            </a:r>
            <a:endParaRPr sz="1600" b="1" i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789128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35373F97-DADE-EF0C-F186-548FD3D06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4F16ED-F141-69F4-9F3E-F78A1EB42B66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D53C9ACC-C0B2-13AF-6E58-CCA94466FC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A82C723A-94C5-1C3A-E8D3-0AD959A439D9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1281DCF4-0A9C-6D23-867B-117194FB588E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C1349C-142F-8202-A843-5929B9A68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DEF97AC-4C3F-1946-1B26-15D42EEBB9A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3054809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CE374FEF-0F71-2F4C-365D-2874166FC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6CF483A-EF34-884C-BBD2-806108BD5814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3DF3995E-4A18-FBCE-6E59-B8B82664C5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BEA037E3-E8D9-0603-1976-5E26B95B6674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Dictionaries will be crucial to some of today’s challenges as well as throughout the rest of this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2714C889-5C0F-6525-2960-B52016C1387F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B366C9-F14E-5701-25FD-53148E3A8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D0C0577-95F0-F716-01F2-65E7B610223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2769710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>
          <a:extLst>
            <a:ext uri="{FF2B5EF4-FFF2-40B4-BE49-F238E27FC236}">
              <a16:creationId xmlns:a16="http://schemas.microsoft.com/office/drawing/2014/main" id="{6E8EB313-EAF3-F3C5-BD19-91E1E37F9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1A72861-2C4F-7020-90B9-7CF39D04F189}"/>
              </a:ext>
            </a:extLst>
          </p:cNvPr>
          <p:cNvSpPr/>
          <p:nvPr/>
        </p:nvSpPr>
        <p:spPr>
          <a:xfrm>
            <a:off x="914400" y="1382486"/>
            <a:ext cx="10994571" cy="626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C0144435-EDB2-3F9E-8B97-18CB620DBC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5301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Aside: Dictionaries</a:t>
            </a:r>
            <a:endParaRPr dirty="0"/>
          </a:p>
        </p:txBody>
      </p:sp>
      <p:sp>
        <p:nvSpPr>
          <p:cNvPr id="4" name="Google Shape;150;p19">
            <a:extLst>
              <a:ext uri="{FF2B5EF4-FFF2-40B4-BE49-F238E27FC236}">
                <a16:creationId xmlns:a16="http://schemas.microsoft.com/office/drawing/2014/main" id="{2F79AA31-23AF-4AFD-27E9-6DBCA130F9F6}"/>
              </a:ext>
            </a:extLst>
          </p:cNvPr>
          <p:cNvSpPr txBox="1"/>
          <p:nvPr/>
        </p:nvSpPr>
        <p:spPr>
          <a:xfrm>
            <a:off x="1010920" y="1429311"/>
            <a:ext cx="505968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New values can be added to the dictionary using the syntax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 err="1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my_dict</a:t>
            </a:r>
            <a:r>
              <a:rPr lang="en-GB" dirty="0">
                <a:solidFill>
                  <a:srgbClr val="3F3F3F"/>
                </a:solidFill>
                <a:latin typeface="Aptos Mono" panose="020B0009020202020204" pitchFamily="49" charset="0"/>
                <a:ea typeface="Calibri"/>
                <a:cs typeface="Calibri"/>
                <a:sym typeface="Calibri"/>
              </a:rPr>
              <a:t>[key] = value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And keys and values can be any datatype you like 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r>
              <a:rPr lang="en-GB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They don’t have to be strings!</a:t>
            </a:r>
          </a:p>
          <a:p>
            <a:pPr marL="914400" lvl="1" indent="-330200">
              <a:lnSpc>
                <a:spcPct val="90000"/>
              </a:lnSpc>
              <a:buClr>
                <a:srgbClr val="1CADE4"/>
              </a:buClr>
              <a:buSzPts val="1600"/>
              <a:buFont typeface="Calibri"/>
              <a:buChar char="○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Dictionaries will be crucial to some of today’s challenges as well as throughout the rest of this course</a:t>
            </a:r>
            <a:b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16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>
              <a:lnSpc>
                <a:spcPct val="90000"/>
              </a:lnSpc>
              <a:spcBef>
                <a:spcPts val="1200"/>
              </a:spcBef>
              <a:buClr>
                <a:srgbClr val="1CADE4"/>
              </a:buClr>
              <a:buSzPts val="2000"/>
              <a:buFont typeface="Calibri"/>
              <a:buChar char="●"/>
            </a:pPr>
            <a:r>
              <a:rPr lang="en-GB" sz="16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you are unsure about these please take the time to read over:</a:t>
            </a: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84200" lvl="1">
              <a:lnSpc>
                <a:spcPct val="90000"/>
              </a:lnSpc>
              <a:buClr>
                <a:srgbClr val="1CADE4"/>
              </a:buClr>
              <a:buSzPts val="1600"/>
            </a:pPr>
            <a:endParaRPr lang="en-GB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3;p13">
            <a:extLst>
              <a:ext uri="{FF2B5EF4-FFF2-40B4-BE49-F238E27FC236}">
                <a16:creationId xmlns:a16="http://schemas.microsoft.com/office/drawing/2014/main" id="{CC55A286-D644-FB5D-25CB-FD24DBF84C40}"/>
              </a:ext>
            </a:extLst>
          </p:cNvPr>
          <p:cNvSpPr txBox="1"/>
          <p:nvPr/>
        </p:nvSpPr>
        <p:spPr>
          <a:xfrm>
            <a:off x="11082450" y="6423100"/>
            <a:ext cx="48174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Slide 4/11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F21224-F098-50B2-2539-B901B3D3A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685" y="755270"/>
            <a:ext cx="4577185" cy="24529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D27CE9E-7982-4BDB-4427-AF1D9A5AC4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7"/>
          <a:stretch>
            <a:fillRect/>
          </a:stretch>
        </p:blipFill>
        <p:spPr>
          <a:xfrm>
            <a:off x="7404100" y="3429000"/>
            <a:ext cx="3584769" cy="26891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8117995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Tom Maullin-Sapey</dc:creator>
  <cp:lastModifiedBy>Francesco Turci</cp:lastModifiedBy>
  <cp:revision>37</cp:revision>
  <dcterms:modified xsi:type="dcterms:W3CDTF">2025-10-31T11:09:42Z</dcterms:modified>
</cp:coreProperties>
</file>